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3971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GB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62C9D-8552-4523-8206-4A5D03BED971}" type="datetimeFigureOut">
              <a:rPr lang="en-GB" smtClean="0"/>
              <a:t>08/05/2021</a:t>
            </a:fld>
            <a:endParaRPr lang="en-GB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1340-6C72-4AE3-A0E7-DC695DE924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590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62C9D-8552-4523-8206-4A5D03BED971}" type="datetimeFigureOut">
              <a:rPr lang="en-GB" smtClean="0"/>
              <a:t>08/05/2021</a:t>
            </a:fld>
            <a:endParaRPr lang="en-GB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1340-6C72-4AE3-A0E7-DC695DE924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5184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62C9D-8552-4523-8206-4A5D03BED971}" type="datetimeFigureOut">
              <a:rPr lang="en-GB" smtClean="0"/>
              <a:t>08/05/2021</a:t>
            </a:fld>
            <a:endParaRPr lang="en-GB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1340-6C72-4AE3-A0E7-DC695DE924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6962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62C9D-8552-4523-8206-4A5D03BED971}" type="datetimeFigureOut">
              <a:rPr lang="en-GB" smtClean="0"/>
              <a:t>08/05/2021</a:t>
            </a:fld>
            <a:endParaRPr lang="en-GB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1340-6C72-4AE3-A0E7-DC695DE924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0997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62C9D-8552-4523-8206-4A5D03BED971}" type="datetimeFigureOut">
              <a:rPr lang="en-GB" smtClean="0"/>
              <a:t>08/05/2021</a:t>
            </a:fld>
            <a:endParaRPr lang="en-GB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1340-6C72-4AE3-A0E7-DC695DE924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71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62C9D-8552-4523-8206-4A5D03BED971}" type="datetimeFigureOut">
              <a:rPr lang="en-GB" smtClean="0"/>
              <a:t>08/05/2021</a:t>
            </a:fld>
            <a:endParaRPr lang="en-GB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1340-6C72-4AE3-A0E7-DC695DE924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7211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62C9D-8552-4523-8206-4A5D03BED971}" type="datetimeFigureOut">
              <a:rPr lang="en-GB" smtClean="0"/>
              <a:t>08/05/2021</a:t>
            </a:fld>
            <a:endParaRPr lang="en-GB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1340-6C72-4AE3-A0E7-DC695DE924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4531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62C9D-8552-4523-8206-4A5D03BED971}" type="datetimeFigureOut">
              <a:rPr lang="en-GB" smtClean="0"/>
              <a:t>08/05/2021</a:t>
            </a:fld>
            <a:endParaRPr lang="en-GB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1340-6C72-4AE3-A0E7-DC695DE924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9321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62C9D-8552-4523-8206-4A5D03BED971}" type="datetimeFigureOut">
              <a:rPr lang="en-GB" smtClean="0"/>
              <a:t>08/05/2021</a:t>
            </a:fld>
            <a:endParaRPr lang="en-GB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1340-6C72-4AE3-A0E7-DC695DE924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4906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62C9D-8552-4523-8206-4A5D03BED971}" type="datetimeFigureOut">
              <a:rPr lang="en-GB" smtClean="0"/>
              <a:t>08/05/2021</a:t>
            </a:fld>
            <a:endParaRPr lang="en-GB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1340-6C72-4AE3-A0E7-DC695DE924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1199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62C9D-8552-4523-8206-4A5D03BED971}" type="datetimeFigureOut">
              <a:rPr lang="en-GB" smtClean="0"/>
              <a:t>08/05/2021</a:t>
            </a:fld>
            <a:endParaRPr lang="en-GB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1340-6C72-4AE3-A0E7-DC695DE924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717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62C9D-8552-4523-8206-4A5D03BED971}" type="datetimeFigureOut">
              <a:rPr lang="en-GB" smtClean="0"/>
              <a:t>08/05/2021</a:t>
            </a:fld>
            <a:endParaRPr lang="en-GB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61340-6C72-4AE3-A0E7-DC695DE924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31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3998" y="304800"/>
            <a:ext cx="10261602" cy="5734756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181" y="327378"/>
            <a:ext cx="7457730" cy="5712178"/>
          </a:xfrm>
          <a:prstGeom prst="rect">
            <a:avLst/>
          </a:prstGeom>
        </p:spPr>
      </p:pic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0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679"/>
    </mc:Choice>
    <mc:Fallback xmlns="">
      <p:transition spd="slow" advTm="148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021" x="11296650" y="5054600"/>
          <p14:tracePt t="31226" x="11277600" y="5054600"/>
          <p14:tracePt t="31238" x="11171238" y="5018088"/>
          <p14:tracePt t="31251" x="10688638" y="4795838"/>
          <p14:tracePt t="31264" x="9885363" y="4384675"/>
          <p14:tracePt t="31276" x="9045575" y="3875088"/>
          <p14:tracePt t="31289" x="8555038" y="3536950"/>
          <p14:tracePt t="31302" x="8205788" y="3179763"/>
          <p14:tracePt t="31315" x="7956550" y="2894013"/>
          <p14:tracePt t="31332" x="7732713" y="2633663"/>
          <p14:tracePt t="31349" x="7599363" y="2393950"/>
          <p14:tracePt t="31366" x="7537450" y="2214563"/>
          <p14:tracePt t="31556" x="7537450" y="2205038"/>
          <p14:tracePt t="31569" x="7518400" y="2179638"/>
          <p14:tracePt t="31581" x="7491413" y="2108200"/>
          <p14:tracePt t="31594" x="7466013" y="1990725"/>
          <p14:tracePt t="31607" x="7394575" y="1839913"/>
          <p14:tracePt t="31619" x="7331075" y="1660525"/>
          <p14:tracePt t="31632" x="7269163" y="1527175"/>
          <p14:tracePt t="31648" x="7242175" y="1428750"/>
          <p14:tracePt t="31665" x="7224713" y="1374775"/>
          <p14:tracePt t="31681" x="7205663" y="1322388"/>
          <p14:tracePt t="31698" x="7188200" y="1268413"/>
          <p14:tracePt t="31715" x="7170738" y="1250950"/>
          <p14:tracePt t="31731" x="7153275" y="1231900"/>
          <p14:tracePt t="31748" x="7108825" y="1179513"/>
          <p14:tracePt t="31765" x="7081838" y="1160463"/>
          <p14:tracePt t="31781" x="7037388" y="1143000"/>
          <p14:tracePt t="31798" x="6973888" y="1125538"/>
          <p14:tracePt t="31814" x="6946900" y="1125538"/>
          <p14:tracePt t="31835" x="6938963" y="1125538"/>
          <p14:tracePt t="31848" x="6929438" y="1125538"/>
          <p14:tracePt t="31873" x="6919913" y="1125538"/>
          <p14:tracePt t="31911" x="6946900" y="1125538"/>
          <p14:tracePt t="31924" x="6991350" y="1125538"/>
          <p14:tracePt t="31937" x="7062788" y="1133475"/>
          <p14:tracePt t="31950" x="7143750" y="1133475"/>
          <p14:tracePt t="31964" x="7197725" y="1133475"/>
          <p14:tracePt t="31981" x="7232650" y="1133475"/>
          <p14:tracePt t="31997" x="7269163" y="1116013"/>
          <p14:tracePt t="32014" x="7313613" y="1062038"/>
          <p14:tracePt t="32031" x="7323138" y="1036638"/>
          <p14:tracePt t="32047" x="7331075" y="1009650"/>
          <p14:tracePt t="32064" x="7340600" y="982663"/>
          <p14:tracePt t="32089" x="7340600" y="965200"/>
          <p14:tracePt t="32114" x="7323138" y="955675"/>
          <p14:tracePt t="32127" x="7313613" y="955675"/>
          <p14:tracePt t="32140" x="7286625" y="955675"/>
          <p14:tracePt t="32152" x="7269163" y="955675"/>
          <p14:tracePt t="32166" x="7232650" y="965200"/>
          <p14:tracePt t="32180" x="7197725" y="1000125"/>
          <p14:tracePt t="32197" x="7161213" y="1054100"/>
          <p14:tracePt t="32214" x="7143750" y="1108075"/>
          <p14:tracePt t="32230" x="7126288" y="1179513"/>
          <p14:tracePt t="32247" x="7126288" y="1214438"/>
          <p14:tracePt t="32264" x="7126288" y="1250950"/>
          <p14:tracePt t="32280" x="7188200" y="1322388"/>
          <p14:tracePt t="32297" x="7259638" y="1357313"/>
          <p14:tracePt t="32313" x="7331075" y="1401763"/>
          <p14:tracePt t="32330" x="7518400" y="1438275"/>
          <p14:tracePt t="32347" x="7581900" y="1446213"/>
          <p14:tracePt t="32363" x="7634288" y="1446213"/>
          <p14:tracePt t="32380" x="7643813" y="1446213"/>
          <p14:tracePt t="32397" x="7680325" y="1438275"/>
          <p14:tracePt t="32413" x="7688263" y="1411288"/>
          <p14:tracePt t="32430" x="7688263" y="1384300"/>
          <p14:tracePt t="32447" x="7688263" y="1258888"/>
          <p14:tracePt t="32463" x="7661275" y="1196975"/>
          <p14:tracePt t="32480" x="7626350" y="1152525"/>
          <p14:tracePt t="32496" x="7545388" y="1098550"/>
          <p14:tracePt t="32513" x="7491413" y="1081088"/>
          <p14:tracePt t="32530" x="7456488" y="1081088"/>
          <p14:tracePt t="32546" x="7375525" y="1098550"/>
          <p14:tracePt t="32563" x="7331075" y="1133475"/>
          <p14:tracePt t="32580" x="7304088" y="1179513"/>
          <p14:tracePt t="32596" x="7269163" y="1223963"/>
          <p14:tracePt t="32613" x="7232650" y="1347788"/>
          <p14:tracePt t="32630" x="7224713" y="1411288"/>
          <p14:tracePt t="32646" x="7224713" y="1455738"/>
          <p14:tracePt t="32663" x="7224713" y="1509713"/>
          <p14:tracePt t="32679" x="7224713" y="1527175"/>
          <p14:tracePt t="32696" x="7232650" y="1544638"/>
          <p14:tracePt t="32713" x="7348538" y="1571625"/>
          <p14:tracePt t="32729" x="7412038" y="1581150"/>
          <p14:tracePt t="32746" x="7491413" y="1581150"/>
          <p14:tracePt t="32763" x="7589838" y="1562100"/>
          <p14:tracePt t="32779" x="7634288" y="1490663"/>
          <p14:tracePt t="32796" x="7661275" y="1428750"/>
          <p14:tracePt t="32813" x="7688263" y="1303338"/>
          <p14:tracePt t="32829" x="7697788" y="1214438"/>
          <p14:tracePt t="32846" x="7697788" y="1116013"/>
          <p14:tracePt t="32862" x="7680325" y="1027113"/>
          <p14:tracePt t="32879" x="7527925" y="928688"/>
          <p14:tracePt t="32896" x="7402513" y="901700"/>
          <p14:tracePt t="32913" x="7269163" y="893763"/>
          <p14:tracePt t="32929" x="7045325" y="884238"/>
          <p14:tracePt t="32946" x="6956425" y="901700"/>
          <p14:tracePt t="32962" x="6902450" y="928688"/>
          <p14:tracePt t="32979" x="6831013" y="973138"/>
          <p14:tracePt t="32995" x="6823075" y="1000125"/>
          <p14:tracePt t="33012" x="6813550" y="1017588"/>
          <p14:tracePt t="33029" x="6796088" y="1054100"/>
          <p14:tracePt t="33046" x="6786563" y="1081088"/>
          <p14:tracePt t="33062" x="6786563" y="1098550"/>
          <p14:tracePt t="33079" x="6823075" y="1160463"/>
          <p14:tracePt t="33095" x="6848475" y="1196975"/>
          <p14:tracePt t="33112" x="6894513" y="1241425"/>
          <p14:tracePt t="33129" x="6938963" y="1295400"/>
          <p14:tracePt t="33145" x="7018338" y="1347788"/>
          <p14:tracePt t="33162" x="7054850" y="1366838"/>
          <p14:tracePt t="33178" x="7081838" y="1374775"/>
          <p14:tracePt t="33195" x="7108825" y="1384300"/>
          <p14:tracePt t="33212" x="7116763" y="1384300"/>
          <p14:tracePt t="33228" x="7126288" y="1384300"/>
          <p14:tracePt t="33307" x="7134225" y="1366838"/>
          <p14:tracePt t="33320" x="7143750" y="1312863"/>
          <p14:tracePt t="33333" x="7143750" y="1276350"/>
          <p14:tracePt t="33346" x="7153275" y="1241425"/>
          <p14:tracePt t="33358" x="7153275" y="1214438"/>
          <p14:tracePt t="33371" x="7153275" y="1204913"/>
          <p14:tracePt t="33384" x="7153275" y="1196975"/>
          <p14:tracePt t="33397" x="7153275" y="1187450"/>
          <p14:tracePt t="33434" x="7134225" y="1187450"/>
          <p14:tracePt t="33447" x="7116763" y="1187450"/>
          <p14:tracePt t="33460" x="7099300" y="1187450"/>
          <p14:tracePt t="33473" x="7081838" y="1187450"/>
          <p14:tracePt t="33485" x="7054850" y="1204913"/>
          <p14:tracePt t="33498" x="7037388" y="1223963"/>
          <p14:tracePt t="33512" x="7018338" y="1268413"/>
          <p14:tracePt t="33528" x="7010400" y="1295400"/>
          <p14:tracePt t="33544" x="7010400" y="1303338"/>
          <p14:tracePt t="33561" x="7000875" y="1322388"/>
          <p14:tracePt t="33612" x="7000875" y="1330325"/>
          <p14:tracePt t="33714" x="6991350" y="1339850"/>
          <p14:tracePt t="33727" x="6973888" y="1339850"/>
          <p14:tracePt t="33739" x="6946900" y="1347788"/>
          <p14:tracePt t="33752" x="6894513" y="1357313"/>
          <p14:tracePt t="33765" x="6823075" y="1366838"/>
          <p14:tracePt t="33778" x="6732588" y="1384300"/>
          <p14:tracePt t="33794" x="6661150" y="1384300"/>
          <p14:tracePt t="33811" x="6599238" y="1393825"/>
          <p14:tracePt t="33827" x="6545263" y="1401763"/>
          <p14:tracePt t="33844" x="6491288" y="1401763"/>
          <p14:tracePt t="33861" x="6473825" y="1401763"/>
          <p14:tracePt t="33877" x="6456363" y="1401763"/>
          <p14:tracePt t="33894" x="6429375" y="1401763"/>
          <p14:tracePt t="33911" x="6419850" y="1401763"/>
          <p14:tracePt t="33930" x="6402388" y="1401763"/>
          <p14:tracePt t="33955" x="6394450" y="1401763"/>
          <p14:tracePt t="33968" x="6384925" y="1393825"/>
          <p14:tracePt t="33981" x="6375400" y="1384300"/>
          <p14:tracePt t="34756" x="6367463" y="1384300"/>
          <p14:tracePt t="34769" x="6348413" y="1384300"/>
          <p14:tracePt t="34781" x="6313488" y="1384300"/>
          <p14:tracePt t="34794" x="6188075" y="1419225"/>
          <p14:tracePt t="34809" x="5929313" y="1509713"/>
          <p14:tracePt t="34825" x="5537200" y="1616075"/>
          <p14:tracePt t="34842" x="5224463" y="1679575"/>
          <p14:tracePt t="34859" x="4911725" y="1741488"/>
          <p14:tracePt t="34875" x="4813300" y="1751013"/>
          <p14:tracePt t="34892" x="4732338" y="1768475"/>
          <p14:tracePt t="34909" x="4652963" y="1776413"/>
          <p14:tracePt t="34933" x="4643438" y="1776413"/>
          <p14:tracePt t="34959" x="4643438" y="1785938"/>
          <p14:tracePt t="34984" x="4697413" y="1795463"/>
          <p14:tracePt t="34997" x="4911725" y="1795463"/>
          <p14:tracePt t="35010" x="5554663" y="1795463"/>
          <p14:tracePt t="35022" x="6527800" y="1741488"/>
          <p14:tracePt t="35035" x="7518400" y="1633538"/>
          <p14:tracePt t="35048" x="8340725" y="1554163"/>
          <p14:tracePt t="35061" x="9090025" y="1500188"/>
          <p14:tracePt t="35075" x="9609138" y="1500188"/>
          <p14:tracePt t="35092" x="10010775" y="1500188"/>
          <p14:tracePt t="35108" x="10161588" y="1500188"/>
          <p14:tracePt t="35125" x="10287000" y="1500188"/>
          <p14:tracePt t="35150" x="10296525" y="1500188"/>
          <p14:tracePt t="35200" x="10287000" y="1500188"/>
          <p14:tracePt t="35213" x="10260013" y="1500188"/>
          <p14:tracePt t="35226" x="10225088" y="1500188"/>
          <p14:tracePt t="35238" x="10161588" y="1509713"/>
          <p14:tracePt t="35251" x="10109200" y="1517650"/>
          <p14:tracePt t="35264" x="10063163" y="1517650"/>
          <p14:tracePt t="35276" x="10018713" y="1527175"/>
          <p14:tracePt t="35291" x="9991725" y="1536700"/>
          <p14:tracePt t="35308" x="9974263" y="1536700"/>
          <p14:tracePt t="35324" x="9966325" y="1536700"/>
          <p14:tracePt t="35341" x="9956800" y="1536700"/>
          <p14:tracePt t="35480" x="9966325" y="1527175"/>
          <p14:tracePt t="35492" x="9974263" y="1465263"/>
          <p14:tracePt t="35505" x="9974263" y="1393825"/>
          <p14:tracePt t="35518" x="9947275" y="1295400"/>
          <p14:tracePt t="35531" x="9894888" y="1214438"/>
          <p14:tracePt t="35543" x="9804400" y="1152525"/>
          <p14:tracePt t="35557" x="9671050" y="1098550"/>
          <p14:tracePt t="35574" x="9466263" y="1071563"/>
          <p14:tracePt t="35590" x="9232900" y="1071563"/>
          <p14:tracePt t="35607" x="8858250" y="1125538"/>
          <p14:tracePt t="35624" x="8724900" y="1169988"/>
          <p14:tracePt t="35640" x="8661400" y="1204913"/>
          <p14:tracePt t="35657" x="8609013" y="1268413"/>
          <p14:tracePt t="35674" x="8589963" y="1285875"/>
          <p14:tracePt t="35690" x="8582025" y="1322388"/>
          <p14:tracePt t="35707" x="8582025" y="1357313"/>
          <p14:tracePt t="35724" x="8582025" y="1411288"/>
          <p14:tracePt t="35740" x="8626475" y="1438275"/>
          <p14:tracePt t="35757" x="8670925" y="1446213"/>
          <p14:tracePt t="35774" x="8840788" y="1490663"/>
          <p14:tracePt t="35790" x="8939213" y="1509713"/>
          <p14:tracePt t="35807" x="9063038" y="1517650"/>
          <p14:tracePt t="35823" x="9331325" y="1527175"/>
          <p14:tracePt t="35840" x="9439275" y="1527175"/>
          <p14:tracePt t="35857" x="9545638" y="1527175"/>
          <p14:tracePt t="35873" x="9715500" y="1527175"/>
          <p14:tracePt t="35890" x="9777413" y="1527175"/>
          <p14:tracePt t="35907" x="9823450" y="1517650"/>
          <p14:tracePt t="35923" x="9858375" y="1509713"/>
          <p14:tracePt t="35940" x="9947275" y="1446213"/>
          <p14:tracePt t="35956" x="9983788" y="1411288"/>
          <p14:tracePt t="35973" x="10010775" y="1374775"/>
          <p14:tracePt t="35990" x="10063163" y="1339850"/>
          <p14:tracePt t="36007" x="10063163" y="1322388"/>
          <p14:tracePt t="36026" x="10072688" y="1322388"/>
          <p14:tracePt t="36064" x="10072688" y="1312863"/>
          <p14:tracePt t="36127" x="10072688" y="1303338"/>
          <p14:tracePt t="36140" x="10037763" y="1295400"/>
          <p14:tracePt t="36152" x="10001250" y="1285875"/>
          <p14:tracePt t="36165" x="9920288" y="1258888"/>
          <p14:tracePt t="36178" x="9840913" y="1250950"/>
          <p14:tracePt t="36191" x="9752013" y="1231900"/>
          <p14:tracePt t="36206" x="9653588" y="1214438"/>
          <p14:tracePt t="36223" x="9572625" y="1204913"/>
          <p14:tracePt t="36239" x="9510713" y="1187450"/>
          <p14:tracePt t="36256" x="9394825" y="1125538"/>
          <p14:tracePt t="36273" x="9348788" y="1081088"/>
          <p14:tracePt t="36289" x="9304338" y="1044575"/>
          <p14:tracePt t="36306" x="9259888" y="990600"/>
          <p14:tracePt t="36322" x="9232900" y="982663"/>
          <p14:tracePt t="36339" x="9224963" y="973138"/>
          <p14:tracePt t="36356" x="9180513" y="938213"/>
          <p14:tracePt t="36372" x="9144000" y="938213"/>
          <p14:tracePt t="36389" x="9090025" y="911225"/>
          <p14:tracePt t="36406" x="9010650" y="893763"/>
          <p14:tracePt t="36422" x="8823325" y="884238"/>
          <p14:tracePt t="36439" x="8732838" y="884238"/>
          <p14:tracePt t="36456" x="8643938" y="884238"/>
          <p14:tracePt t="36472" x="8518525" y="884238"/>
          <p14:tracePt t="36489" x="8474075" y="901700"/>
          <p14:tracePt t="36506" x="8429625" y="919163"/>
          <p14:tracePt t="36522" x="8385175" y="928688"/>
          <p14:tracePt t="36539" x="8367713" y="938213"/>
          <p14:tracePt t="36559" x="8358188" y="938213"/>
          <p14:tracePt t="36572" x="8358188" y="946150"/>
          <p14:tracePt t="36589" x="8358188" y="955675"/>
          <p14:tracePt t="36605" x="8358188" y="965200"/>
          <p14:tracePt t="36622" x="8394700" y="990600"/>
          <p14:tracePt t="36638" x="8474075" y="1027113"/>
          <p14:tracePt t="36655" x="8609013" y="1044575"/>
          <p14:tracePt t="36672" x="8840788" y="1071563"/>
          <p14:tracePt t="36688" x="9429750" y="1054100"/>
          <p14:tracePt t="36705" x="9653588" y="965200"/>
          <p14:tracePt t="36722" x="9759950" y="928688"/>
          <p14:tracePt t="36738" x="9902825" y="839788"/>
          <p14:tracePt t="36755" x="9956800" y="812800"/>
          <p14:tracePt t="36772" x="9991725" y="785813"/>
          <p14:tracePt t="36788" x="10018713" y="750888"/>
          <p14:tracePt t="36805" x="10018713" y="731838"/>
          <p14:tracePt t="36822" x="10028238" y="714375"/>
          <p14:tracePt t="36838" x="10028238" y="652463"/>
          <p14:tracePt t="36855" x="9983788" y="625475"/>
          <p14:tracePt t="36871" x="9912350" y="581025"/>
          <p14:tracePt t="36888" x="9796463" y="554038"/>
          <p14:tracePt t="36905" x="9385300" y="527050"/>
          <p14:tracePt t="36921" x="9117013" y="581025"/>
          <p14:tracePt t="36938" x="8813800" y="687388"/>
          <p14:tracePt t="36955" x="8277225" y="973138"/>
          <p14:tracePt t="36971" x="8054975" y="1133475"/>
          <p14:tracePt t="36988" x="7885113" y="1303338"/>
          <p14:tracePt t="37004" x="7724775" y="1571625"/>
          <p14:tracePt t="37021" x="7670800" y="1670050"/>
          <p14:tracePt t="37038" x="7653338" y="1785938"/>
          <p14:tracePt t="37054" x="7643813" y="1911350"/>
          <p14:tracePt t="37071" x="7643813" y="1946275"/>
          <p14:tracePt t="37088" x="7643813" y="1973263"/>
          <p14:tracePt t="37104" x="7742238" y="2036763"/>
          <p14:tracePt t="37121" x="7831138" y="2062163"/>
          <p14:tracePt t="37138" x="7929563" y="2089150"/>
          <p14:tracePt t="37154" x="8027988" y="2098675"/>
          <p14:tracePt t="37171" x="8180388" y="2116138"/>
          <p14:tracePt t="37187" x="8215313" y="2116138"/>
          <p14:tracePt t="37204" x="8242300" y="2116138"/>
          <p14:tracePt t="37221" x="8277225" y="2125663"/>
          <p14:tracePt t="37257" x="8286750" y="2125663"/>
          <p14:tracePt t="37282" x="8296275" y="2125663"/>
          <p14:tracePt t="37320" x="8277225" y="2125663"/>
          <p14:tracePt t="37333" x="8224838" y="2125663"/>
          <p14:tracePt t="37346" x="8108950" y="2125663"/>
          <p14:tracePt t="37358" x="7966075" y="2133600"/>
          <p14:tracePt t="37371" x="7840663" y="2133600"/>
          <p14:tracePt t="37387" x="7751763" y="2133600"/>
          <p14:tracePt t="37404" x="7715250" y="2133600"/>
          <p14:tracePt t="37422" x="7697788" y="2133600"/>
          <p14:tracePt t="38184" x="7688263" y="2133600"/>
          <p14:tracePt t="38197" x="7670800" y="2133600"/>
          <p14:tracePt t="38209" x="7616825" y="2133600"/>
          <p14:tracePt t="38222" x="7491413" y="2133600"/>
          <p14:tracePt t="38235" x="7304088" y="2133600"/>
          <p14:tracePt t="38252" x="7010400" y="2133600"/>
          <p14:tracePt t="38269" x="6813550" y="2133600"/>
          <p14:tracePt t="38285" x="6599238" y="2108200"/>
          <p14:tracePt t="38302" x="6518275" y="2071688"/>
          <p14:tracePt t="38319" x="6456363" y="2017713"/>
          <p14:tracePt t="38335" x="6419850" y="1973263"/>
          <p14:tracePt t="38352" x="6384925" y="1928813"/>
          <p14:tracePt t="38369" x="6367463" y="1919288"/>
          <p14:tracePt t="38385" x="6367463" y="1911350"/>
          <p14:tracePt t="38552" x="6357938" y="1911350"/>
          <p14:tracePt t="38590" x="6340475" y="1901825"/>
          <p14:tracePt t="38603" x="6323013" y="1893888"/>
          <p14:tracePt t="38616" x="6296025" y="1884363"/>
          <p14:tracePt t="38628" x="6269038" y="1884363"/>
          <p14:tracePt t="38641" x="6232525" y="1866900"/>
          <p14:tracePt t="38654" x="6215063" y="1857375"/>
          <p14:tracePt t="38668" x="6205538" y="1857375"/>
          <p14:tracePt t="38685" x="6188075" y="1857375"/>
          <p14:tracePt t="38717" x="6180138" y="1857375"/>
          <p14:tracePt t="38794" x="6205538" y="1857375"/>
          <p14:tracePt t="38807" x="6286500" y="1847850"/>
          <p14:tracePt t="38819" x="6545263" y="1847850"/>
          <p14:tracePt t="38832" x="7018338" y="1830388"/>
          <p14:tracePt t="38845" x="7661275" y="1803400"/>
          <p14:tracePt t="38857" x="8161338" y="1785938"/>
          <p14:tracePt t="38870" x="8634413" y="1785938"/>
          <p14:tracePt t="38884" x="9055100" y="1785938"/>
          <p14:tracePt t="38901" x="9402763" y="1776413"/>
          <p14:tracePt t="38918" x="9725025" y="1776413"/>
          <p14:tracePt t="38934" x="10037763" y="1776413"/>
          <p14:tracePt t="38951" x="10099675" y="1776413"/>
          <p14:tracePt t="38967" x="10134600" y="1776413"/>
          <p14:tracePt t="38984" x="10161588" y="1776413"/>
          <p14:tracePt t="39001" x="10180638" y="1776413"/>
          <p14:tracePt t="39017" x="10188575" y="1776413"/>
          <p14:tracePt t="39035" x="10206038" y="1776413"/>
          <p14:tracePt t="39051" x="10215563" y="1776413"/>
          <p14:tracePt t="39067" x="10233025" y="1776413"/>
          <p14:tracePt t="39084" x="10252075" y="1776413"/>
          <p14:tracePt t="39101" x="10304463" y="1776413"/>
          <p14:tracePt t="39117" x="10340975" y="1776413"/>
          <p14:tracePt t="39134" x="10367963" y="1776413"/>
          <p14:tracePt t="39151" x="10439400" y="1776413"/>
          <p14:tracePt t="39167" x="10456863" y="1776413"/>
          <p14:tracePt t="39184" x="10466388" y="1776413"/>
          <p14:tracePt t="39200" x="10483850" y="1776413"/>
          <p14:tracePt t="39217" x="10491788" y="1776413"/>
          <p14:tracePt t="39327" x="10474325" y="1776413"/>
          <p14:tracePt t="39340" x="10439400" y="1776413"/>
          <p14:tracePt t="39352" x="10375900" y="1776413"/>
          <p14:tracePt t="39365" x="10287000" y="1776413"/>
          <p14:tracePt t="39378" x="10180638" y="1776413"/>
          <p14:tracePt t="39390" x="10072688" y="1776413"/>
          <p14:tracePt t="39403" x="9974263" y="1776413"/>
          <p14:tracePt t="39417" x="9875838" y="1776413"/>
          <p14:tracePt t="39433" x="9823450" y="1776413"/>
          <p14:tracePt t="39450" x="9786938" y="1785938"/>
          <p14:tracePt t="39467" x="9752013" y="1785938"/>
          <p14:tracePt t="39483" x="9732963" y="1785938"/>
          <p14:tracePt t="39500" x="9725025" y="1785938"/>
          <p14:tracePt t="39516" x="9705975" y="1785938"/>
          <p14:tracePt t="39533" x="9653588" y="1785938"/>
          <p14:tracePt t="39550" x="9644063" y="1785938"/>
          <p14:tracePt t="39566" x="9634538" y="1785938"/>
          <p14:tracePt t="39583" x="9617075" y="1785938"/>
          <p14:tracePt t="39600" x="9609138" y="1785938"/>
          <p14:tracePt t="39632" x="9599613" y="1785938"/>
          <p14:tracePt t="40166" x="9582150" y="1785938"/>
          <p14:tracePt t="40178" x="9545638" y="1785938"/>
          <p14:tracePt t="40191" x="9474200" y="1785938"/>
          <p14:tracePt t="40204" x="9367838" y="1785938"/>
          <p14:tracePt t="40217" x="9232900" y="1785938"/>
          <p14:tracePt t="40232" x="9109075" y="1785938"/>
          <p14:tracePt t="40248" x="9018588" y="1785938"/>
          <p14:tracePt t="40265" x="8939213" y="1785938"/>
          <p14:tracePt t="40282" x="8867775" y="1785938"/>
          <p14:tracePt t="40298" x="8831263" y="1785938"/>
          <p14:tracePt t="40315" x="8804275" y="1785938"/>
          <p14:tracePt t="40331" x="8786813" y="1785938"/>
          <p14:tracePt t="40348" x="8777288" y="1785938"/>
          <p14:tracePt t="40365" x="8769350" y="1785938"/>
          <p14:tracePt t="40381" x="8742363" y="1785938"/>
          <p14:tracePt t="40398" x="8742363" y="1795463"/>
          <p14:tracePt t="40415" x="8724900" y="1803400"/>
          <p14:tracePt t="40431" x="8715375" y="1803400"/>
          <p14:tracePt t="40448" x="8670925" y="1822450"/>
          <p14:tracePt t="40464" x="8634413" y="1839913"/>
          <p14:tracePt t="40481" x="8609013" y="1847850"/>
          <p14:tracePt t="40498" x="8491538" y="1893888"/>
          <p14:tracePt t="40514" x="8420100" y="1919288"/>
          <p14:tracePt t="40531" x="8358188" y="1938338"/>
          <p14:tracePt t="40548" x="8232775" y="1990725"/>
          <p14:tracePt t="40564" x="8170863" y="2000250"/>
          <p14:tracePt t="40581" x="8108950" y="2009775"/>
          <p14:tracePt t="40598" x="8001000" y="2017713"/>
          <p14:tracePt t="40614" x="7966075" y="2017713"/>
          <p14:tracePt t="40631" x="7929563" y="2017713"/>
          <p14:tracePt t="40648" x="7885113" y="2017713"/>
          <p14:tracePt t="40664" x="7867650" y="2017713"/>
          <p14:tracePt t="40682" x="7858125" y="2017713"/>
          <p14:tracePt t="40697" x="7858125" y="2009775"/>
          <p14:tracePt t="40864" x="7848600" y="2009775"/>
          <p14:tracePt t="40876" x="7848600" y="2000250"/>
          <p14:tracePt t="40889" x="7840663" y="1990725"/>
          <p14:tracePt t="40902" x="7831138" y="1973263"/>
          <p14:tracePt t="40915" x="7823200" y="1928813"/>
          <p14:tracePt t="40930" x="7813675" y="1893888"/>
          <p14:tracePt t="40947" x="7796213" y="1830388"/>
          <p14:tracePt t="40964" x="7777163" y="1751013"/>
          <p14:tracePt t="40980" x="7732713" y="1608138"/>
          <p14:tracePt t="40997" x="7732713" y="1562100"/>
          <p14:tracePt t="41013" x="7732713" y="1509713"/>
          <p14:tracePt t="41030" x="7715250" y="1455738"/>
          <p14:tracePt t="41047" x="7705725" y="1411288"/>
          <p14:tracePt t="41064" x="7697788" y="1384300"/>
          <p14:tracePt t="41080" x="7661275" y="1347788"/>
          <p14:tracePt t="41097" x="7643813" y="1322388"/>
          <p14:tracePt t="41114" x="7616825" y="1303338"/>
          <p14:tracePt t="41130" x="7589838" y="1295400"/>
          <p14:tracePt t="41147" x="7527925" y="1276350"/>
          <p14:tracePt t="41163" x="7491413" y="1276350"/>
          <p14:tracePt t="41180" x="7446963" y="1276350"/>
          <p14:tracePt t="41197" x="7367588" y="1322388"/>
          <p14:tracePt t="41213" x="7331075" y="1357313"/>
          <p14:tracePt t="41230" x="7304088" y="1401763"/>
          <p14:tracePt t="41246" x="7269163" y="1527175"/>
          <p14:tracePt t="41263" x="7259638" y="1589088"/>
          <p14:tracePt t="41280" x="7259638" y="1625600"/>
          <p14:tracePt t="41296" x="7259638" y="1679575"/>
          <p14:tracePt t="41313" x="7269163" y="1714500"/>
          <p14:tracePt t="41330" x="7296150" y="1741488"/>
          <p14:tracePt t="41346" x="7412038" y="1803400"/>
          <p14:tracePt t="41363" x="7510463" y="1839913"/>
          <p14:tracePt t="41379" x="7608888" y="1866900"/>
          <p14:tracePt t="41396" x="7697788" y="1884363"/>
          <p14:tracePt t="41413" x="7777163" y="1893888"/>
          <p14:tracePt t="41429" x="7804150" y="1901825"/>
          <p14:tracePt t="41446" x="7813675" y="1901825"/>
          <p14:tracePt t="41463" x="7823200" y="1901825"/>
          <p14:tracePt t="41537" x="7823200" y="1893888"/>
          <p14:tracePt t="41549" x="7823200" y="1874838"/>
          <p14:tracePt t="41562" x="7823200" y="1857375"/>
          <p14:tracePt t="41575" x="7823200" y="1830388"/>
          <p14:tracePt t="41588" x="7823200" y="1803400"/>
          <p14:tracePt t="41600" x="7823200" y="1768475"/>
          <p14:tracePt t="41613" x="7823200" y="1741488"/>
          <p14:tracePt t="41629" x="7823200" y="1724025"/>
          <p14:tracePt t="41651" x="7823200" y="1714500"/>
          <p14:tracePt t="41664" x="7823200" y="1704975"/>
          <p14:tracePt t="41702" x="7823200" y="1697038"/>
          <p14:tracePt t="41740" x="7813675" y="1697038"/>
          <p14:tracePt t="41765" x="7804150" y="1697038"/>
          <p14:tracePt t="41803" x="7796213" y="1697038"/>
          <p14:tracePt t="41994" x="7786688" y="1697038"/>
          <p14:tracePt t="42007" x="7759700" y="1697038"/>
          <p14:tracePt t="42019" x="7715250" y="1697038"/>
          <p14:tracePt t="42032" x="7653338" y="1697038"/>
          <p14:tracePt t="42045" x="7581900" y="1724025"/>
          <p14:tracePt t="42061" x="7500938" y="1741488"/>
          <p14:tracePt t="42078" x="7412038" y="1768475"/>
          <p14:tracePt t="42095" x="7348538" y="1776413"/>
          <p14:tracePt t="42111" x="7232650" y="1803400"/>
          <p14:tracePt t="42128" x="7170738" y="1812925"/>
          <p14:tracePt t="42145" x="7116763" y="1830388"/>
          <p14:tracePt t="42161" x="7037388" y="1847850"/>
          <p14:tracePt t="42178" x="7010400" y="1857375"/>
          <p14:tracePt t="42195" x="6973888" y="1866900"/>
          <p14:tracePt t="42211" x="6902450" y="1874838"/>
          <p14:tracePt t="42228" x="6875463" y="1884363"/>
          <p14:tracePt t="42244" x="6848475" y="1884363"/>
          <p14:tracePt t="42261" x="6804025" y="1893888"/>
          <p14:tracePt t="42285" x="6796088" y="1893888"/>
          <p14:tracePt t="42312" x="6786563" y="1893888"/>
          <p14:tracePt t="42349" x="6796088" y="1893888"/>
          <p14:tracePt t="42959" x="6777038" y="1893888"/>
          <p14:tracePt t="42972" x="6759575" y="1893888"/>
          <p14:tracePt t="42985" x="6732588" y="1884363"/>
          <p14:tracePt t="42998" x="6670675" y="1884363"/>
          <p14:tracePt t="43010" x="6589713" y="1874838"/>
          <p14:tracePt t="43026" x="6473825" y="1866900"/>
          <p14:tracePt t="43043" x="6367463" y="1866900"/>
          <p14:tracePt t="43060" x="6276975" y="1857375"/>
          <p14:tracePt t="43076" x="6161088" y="1857375"/>
          <p14:tracePt t="43093" x="6134100" y="1857375"/>
          <p14:tracePt t="43110" x="6099175" y="1857375"/>
          <p14:tracePt t="43126" x="6062663" y="1857375"/>
          <p14:tracePt t="43143" x="6045200" y="1857375"/>
          <p14:tracePt t="43159" x="6037263" y="1857375"/>
          <p14:tracePt t="43176" x="6027738" y="1857375"/>
          <p14:tracePt t="43238" x="6018213" y="1857375"/>
          <p14:tracePt t="43302" x="6010275" y="1857375"/>
          <p14:tracePt t="43340" x="6000750" y="1857375"/>
          <p14:tracePt t="43353" x="5983288" y="1857375"/>
          <p14:tracePt t="43366" x="5965825" y="1857375"/>
          <p14:tracePt t="43378" x="5956300" y="1857375"/>
          <p14:tracePt t="43392" x="5938838" y="1857375"/>
          <p14:tracePt t="43409" x="5911850" y="1857375"/>
          <p14:tracePt t="43425" x="5884863" y="1857375"/>
          <p14:tracePt t="43442" x="5822950" y="1857375"/>
          <p14:tracePt t="43459" x="5795963" y="1857375"/>
          <p14:tracePt t="43475" x="5759450" y="1866900"/>
          <p14:tracePt t="43492" x="5724525" y="1884363"/>
          <p14:tracePt t="43509" x="5688013" y="1893888"/>
          <p14:tracePt t="43525" x="5688013" y="1901825"/>
          <p14:tracePt t="43542" x="5680075" y="1901825"/>
          <p14:tracePt t="43559" x="5670550" y="1901825"/>
          <p14:tracePt t="43696" x="5670550" y="1911350"/>
          <p14:tracePt t="43709" x="5670550" y="1919288"/>
          <p14:tracePt t="43721" x="5705475" y="1919288"/>
          <p14:tracePt t="43734" x="5751513" y="1928813"/>
          <p14:tracePt t="43747" x="5830888" y="1928813"/>
          <p14:tracePt t="43760" x="5946775" y="1955800"/>
          <p14:tracePt t="43775" x="6045200" y="1965325"/>
          <p14:tracePt t="43791" x="6134100" y="1973263"/>
          <p14:tracePt t="43808" x="6251575" y="1982788"/>
          <p14:tracePt t="43825" x="6581775" y="2017713"/>
          <p14:tracePt t="43841" x="6813550" y="2027238"/>
          <p14:tracePt t="43858" x="7126288" y="2081213"/>
          <p14:tracePt t="43875" x="7697788" y="2152650"/>
          <p14:tracePt t="43892" x="7983538" y="2197100"/>
          <p14:tracePt t="43908" x="8224838" y="2259013"/>
          <p14:tracePt t="43925" x="8545513" y="2339975"/>
          <p14:tracePt t="43941" x="8653463" y="2366963"/>
          <p14:tracePt t="43958" x="8705850" y="2384425"/>
          <p14:tracePt t="44166" x="8715375" y="2384425"/>
          <p14:tracePt t="44179" x="8732838" y="2384425"/>
          <p14:tracePt t="44192" x="8786813" y="2366963"/>
          <p14:tracePt t="44204" x="8894763" y="2330450"/>
          <p14:tracePt t="44217" x="9072563" y="2276475"/>
          <p14:tracePt t="44229" x="9296400" y="2214563"/>
          <p14:tracePt t="44243" x="9518650" y="2160588"/>
          <p14:tracePt t="44257" x="9680575" y="2143125"/>
          <p14:tracePt t="44274" x="9804400" y="2108200"/>
          <p14:tracePt t="44291" x="9894888" y="2098675"/>
          <p14:tracePt t="44307" x="10055225" y="2081213"/>
          <p14:tracePt t="44324" x="10117138" y="2081213"/>
          <p14:tracePt t="44340" x="10153650" y="2071688"/>
          <p14:tracePt t="44357" x="10225088" y="2062163"/>
          <p14:tracePt t="44374" x="10242550" y="2054225"/>
          <p14:tracePt t="44390" x="10260013" y="2054225"/>
          <p14:tracePt t="44407" x="10277475" y="2054225"/>
          <p14:tracePt t="45551" x="10269538" y="2054225"/>
          <p14:tracePt t="45564" x="10242550" y="2054225"/>
          <p14:tracePt t="45576" x="10198100" y="2054225"/>
          <p14:tracePt t="45590" x="10117138" y="2054225"/>
          <p14:tracePt t="45605" x="10028238" y="2054225"/>
          <p14:tracePt t="45621" x="9912350" y="2054225"/>
          <p14:tracePt t="45638" x="9840913" y="2054225"/>
          <p14:tracePt t="45655" x="9759950" y="2054225"/>
          <p14:tracePt t="45671" x="9742488" y="2054225"/>
          <p14:tracePt t="45688" x="9732963" y="2054225"/>
          <p14:tracePt t="45705" x="9698038" y="2054225"/>
          <p14:tracePt t="45721" x="9680575" y="2054225"/>
          <p14:tracePt t="45738" x="9661525" y="2054225"/>
          <p14:tracePt t="45754" x="9626600" y="2054225"/>
          <p14:tracePt t="45771" x="9617075" y="2062163"/>
          <p14:tracePt t="45788" x="9609138" y="2062163"/>
          <p14:tracePt t="45804" x="9590088" y="2062163"/>
          <p14:tracePt t="45821" x="9572625" y="2062163"/>
          <p14:tracePt t="45843" x="9563100" y="2062163"/>
          <p14:tracePt t="47572" x="9555163" y="2062163"/>
          <p14:tracePt t="47585" x="9537700" y="2062163"/>
          <p14:tracePt t="47597" x="9501188" y="2062163"/>
          <p14:tracePt t="47610" x="9412288" y="2062163"/>
          <p14:tracePt t="47622" x="9269413" y="2062163"/>
          <p14:tracePt t="47636" x="9063038" y="2062163"/>
          <p14:tracePt t="47651" x="8823325" y="2108200"/>
          <p14:tracePt t="47667" x="8688388" y="2125663"/>
          <p14:tracePt t="47684" x="8562975" y="2160588"/>
          <p14:tracePt t="47701" x="8340725" y="2205038"/>
          <p14:tracePt t="47717" x="8242300" y="2224088"/>
          <p14:tracePt t="47734" x="8170863" y="2224088"/>
          <p14:tracePt t="47751" x="8062913" y="2232025"/>
          <p14:tracePt t="47767" x="8027988" y="2232025"/>
          <p14:tracePt t="47784" x="8001000" y="2232025"/>
          <p14:tracePt t="47801" x="7974013" y="2232025"/>
          <p14:tracePt t="48017" x="7966075" y="2232025"/>
          <p14:tracePt t="48030" x="7956550" y="2232025"/>
          <p14:tracePt t="48042" x="7939088" y="2232025"/>
          <p14:tracePt t="48055" x="7920038" y="2232025"/>
          <p14:tracePt t="48068" x="7885113" y="2232025"/>
          <p14:tracePt t="48083" x="7848600" y="2232025"/>
          <p14:tracePt t="48100" x="7786688" y="2232025"/>
          <p14:tracePt t="48116" x="7724775" y="2232025"/>
          <p14:tracePt t="48133" x="7626350" y="2232025"/>
          <p14:tracePt t="48150" x="7589838" y="2232025"/>
          <p14:tracePt t="48167" x="7572375" y="2232025"/>
          <p14:tracePt t="48183" x="7518400" y="2232025"/>
          <p14:tracePt t="48200" x="7510463" y="2232025"/>
          <p14:tracePt t="48216" x="7500938" y="2232025"/>
          <p14:tracePt t="48233" x="7491413" y="2232025"/>
          <p14:tracePt t="48436" x="7483475" y="2232025"/>
          <p14:tracePt t="48449" x="7466013" y="2232025"/>
          <p14:tracePt t="48461" x="7429500" y="2232025"/>
          <p14:tracePt t="48474" x="7340600" y="2232025"/>
          <p14:tracePt t="48487" x="7232650" y="2232025"/>
          <p14:tracePt t="48500" x="7099300" y="2232025"/>
          <p14:tracePt t="48516" x="6965950" y="2232025"/>
          <p14:tracePt t="48532" x="6848475" y="2232025"/>
          <p14:tracePt t="48549" x="6759575" y="2232025"/>
          <p14:tracePt t="48566" x="6688138" y="2232025"/>
          <p14:tracePt t="48582" x="6670675" y="2232025"/>
          <p14:tracePt t="54063" x="6705600" y="2259013"/>
          <p14:tracePt t="54076" x="6875463" y="2357438"/>
          <p14:tracePt t="54089" x="7153275" y="2527300"/>
          <p14:tracePt t="54101" x="7412038" y="2670175"/>
          <p14:tracePt t="54114" x="7527925" y="2724150"/>
          <p14:tracePt t="56937" x="7554913" y="2732088"/>
          <p14:tracePt t="56950" x="7697788" y="2768600"/>
          <p14:tracePt t="56962" x="8081963" y="2928938"/>
          <p14:tracePt t="56975" x="8661400" y="3241675"/>
          <p14:tracePt t="56988" x="9153525" y="3517900"/>
          <p14:tracePt t="57001" x="9429750" y="3714750"/>
          <p14:tracePt t="57016" x="9528175" y="3776663"/>
          <p14:tracePt t="57033" x="9599613" y="3822700"/>
          <p14:tracePt t="57049" x="9644063" y="3857625"/>
          <p14:tracePt t="57066" x="9680575" y="3884613"/>
          <p14:tracePt t="57864" x="9661525" y="3884613"/>
          <p14:tracePt t="57877" x="9626600" y="3884613"/>
          <p14:tracePt t="57890" x="9545638" y="3884613"/>
          <p14:tracePt t="57902" x="9323388" y="3884613"/>
          <p14:tracePt t="57915" x="8875713" y="3884613"/>
          <p14:tracePt t="57931" x="8331200" y="3884613"/>
          <p14:tracePt t="57948" x="7831138" y="3902075"/>
          <p14:tracePt t="57964" x="7358063" y="3956050"/>
          <p14:tracePt t="57981" x="6688138" y="4037013"/>
          <p14:tracePt t="57997" x="6518275" y="4071938"/>
          <p14:tracePt t="58014" x="6402388" y="4098925"/>
          <p14:tracePt t="58031" x="6242050" y="4116388"/>
          <p14:tracePt t="58047" x="6205538" y="4125913"/>
          <p14:tracePt t="58064" x="6188075" y="4125913"/>
          <p14:tracePt t="58081" x="6161088" y="4125913"/>
          <p14:tracePt t="58118" x="6153150" y="4125913"/>
          <p14:tracePt t="58194" x="6153150" y="4116388"/>
          <p14:tracePt t="58207" x="6153150" y="4098925"/>
          <p14:tracePt t="58220" x="6153150" y="4071938"/>
          <p14:tracePt t="58232" x="6143625" y="4044950"/>
          <p14:tracePt t="58247" x="6134100" y="3990975"/>
          <p14:tracePt t="58264" x="6126163" y="3929063"/>
          <p14:tracePt t="58280" x="6116638" y="3840163"/>
          <p14:tracePt t="58297" x="6116638" y="3697288"/>
          <p14:tracePt t="58314" x="6116638" y="3670300"/>
          <p14:tracePt t="58330" x="6116638" y="3652838"/>
          <p14:tracePt t="58347" x="6116638" y="3616325"/>
          <p14:tracePt t="58372" x="6116638" y="3598863"/>
          <p14:tracePt t="58385" x="6126163" y="3598863"/>
          <p14:tracePt t="58398" x="6161088" y="3581400"/>
          <p14:tracePt t="58413" x="6242050" y="3571875"/>
          <p14:tracePt t="58430" x="6340475" y="3554413"/>
          <p14:tracePt t="58447" x="6446838" y="3544888"/>
          <p14:tracePt t="58463" x="6715125" y="3544888"/>
          <p14:tracePt t="58480" x="6848475" y="3544888"/>
          <p14:tracePt t="58497" x="7010400" y="3562350"/>
          <p14:tracePt t="58513" x="7456488" y="3786188"/>
          <p14:tracePt t="60227" x="7429500" y="3786188"/>
          <p14:tracePt t="60240" x="7412038" y="3776663"/>
          <p14:tracePt t="60253" x="7385050" y="3751263"/>
          <p14:tracePt t="60266" x="7348538" y="3714750"/>
          <p14:tracePt t="60278" x="7313613" y="3679825"/>
          <p14:tracePt t="60293" x="7269163" y="3643313"/>
          <p14:tracePt t="60310" x="7232650" y="3608388"/>
          <p14:tracePt t="60326" x="7224713" y="3562350"/>
          <p14:tracePt t="60343" x="7205663" y="3527425"/>
          <p14:tracePt t="60360" x="7197725" y="3509963"/>
          <p14:tracePt t="60376" x="7197725" y="3500438"/>
          <p14:tracePt t="60393" x="7197725" y="3465513"/>
          <p14:tracePt t="60410" x="7205663" y="3446463"/>
          <p14:tracePt t="60426" x="7242175" y="3419475"/>
          <p14:tracePt t="60443" x="7313613" y="3384550"/>
          <p14:tracePt t="60459" x="7456488" y="3367088"/>
          <p14:tracePt t="60476" x="7545388" y="3367088"/>
          <p14:tracePt t="60493" x="7608888" y="3367088"/>
          <p14:tracePt t="60509" x="7688263" y="3367088"/>
          <p14:tracePt t="60926" x="7680325" y="3367088"/>
          <p14:tracePt t="60939" x="7634288" y="3367088"/>
          <p14:tracePt t="60952" x="7537450" y="3357563"/>
          <p14:tracePt t="60964" x="7358063" y="3330575"/>
          <p14:tracePt t="60977" x="7126288" y="3295650"/>
          <p14:tracePt t="60992" x="6902450" y="3259138"/>
          <p14:tracePt t="61008" x="6759575" y="3224213"/>
          <p14:tracePt t="61025" x="6634163" y="3197225"/>
          <p14:tracePt t="61042" x="6456363" y="3143250"/>
          <p14:tracePt t="61058" x="6375400" y="3125788"/>
          <p14:tracePt t="61075" x="6296025" y="3098800"/>
          <p14:tracePt t="61092" x="6134100" y="3044825"/>
          <p14:tracePt t="61108" x="6081713" y="3027363"/>
          <p14:tracePt t="61125" x="6027738" y="3009900"/>
          <p14:tracePt t="61142" x="5983288" y="2990850"/>
          <p14:tracePt t="61158" x="5919788" y="2946400"/>
          <p14:tracePt t="61175" x="5902325" y="2938463"/>
          <p14:tracePt t="61192" x="5894388" y="2919413"/>
          <p14:tracePt t="61208" x="5884863" y="2901950"/>
          <p14:tracePt t="61225" x="5875338" y="2894013"/>
          <p14:tracePt t="61241" x="5875338" y="2884488"/>
          <p14:tracePt t="61258" x="5867400" y="2874963"/>
          <p14:tracePt t="61294" x="5867400" y="2867025"/>
          <p14:tracePt t="61459" x="5875338" y="2867025"/>
          <p14:tracePt t="61472" x="5894388" y="2894013"/>
          <p14:tracePt t="61485" x="5965825" y="2955925"/>
          <p14:tracePt t="61497" x="6081713" y="3098800"/>
          <p14:tracePt t="61510" x="6259513" y="3286125"/>
          <p14:tracePt t="61524" x="6394450" y="3429000"/>
          <p14:tracePt t="61541" x="6500813" y="3544888"/>
          <p14:tracePt t="61557" x="6572250" y="3625850"/>
          <p14:tracePt t="61574" x="6670675" y="3732213"/>
          <p14:tracePt t="61591" x="6697663" y="3751263"/>
          <p14:tracePt t="61607" x="6742113" y="3776663"/>
          <p14:tracePt t="61624" x="6769100" y="3786188"/>
          <p14:tracePt t="61641" x="6840538" y="3786188"/>
          <p14:tracePt t="62488" x="6831013" y="3786188"/>
          <p14:tracePt t="62501" x="6796088" y="3786188"/>
          <p14:tracePt t="62514" x="6724650" y="3776663"/>
          <p14:tracePt t="62526" x="6616700" y="3759200"/>
          <p14:tracePt t="62539" x="6473825" y="3714750"/>
          <p14:tracePt t="62555" x="6330950" y="3643313"/>
          <p14:tracePt t="62572" x="6242050" y="3589338"/>
          <p14:tracePt t="62589" x="6170613" y="3509963"/>
          <p14:tracePt t="62605" x="6072188" y="3348038"/>
          <p14:tracePt t="62622" x="6037263" y="3286125"/>
          <p14:tracePt t="62639" x="6010275" y="3205163"/>
          <p14:tracePt t="62655" x="5956300" y="3044825"/>
          <p14:tracePt t="62672" x="5929313" y="2990850"/>
          <p14:tracePt t="62688" x="5919788" y="2946400"/>
          <p14:tracePt t="62705" x="5911850" y="2911475"/>
          <p14:tracePt t="62722" x="5902325" y="2867025"/>
          <p14:tracePt t="62738" x="5884863" y="2830513"/>
          <p14:tracePt t="62755" x="5867400" y="2670175"/>
          <p14:tracePt t="62772" x="5857875" y="2571750"/>
          <p14:tracePt t="62788" x="5857875" y="2509838"/>
          <p14:tracePt t="62805" x="5857875" y="2482850"/>
          <p14:tracePt t="62822" x="5857875" y="2438400"/>
          <p14:tracePt t="62838" x="5857875" y="2411413"/>
          <p14:tracePt t="62857" x="5857875" y="2401888"/>
          <p14:tracePt t="62871" x="5857875" y="2393950"/>
          <p14:tracePt t="62888" x="5875338" y="2384425"/>
          <p14:tracePt t="62905" x="5911850" y="2384425"/>
          <p14:tracePt t="62922" x="6000750" y="2374900"/>
          <p14:tracePt t="62938" x="6072188" y="2374900"/>
          <p14:tracePt t="62955" x="6161088" y="2393950"/>
          <p14:tracePt t="62971" x="6286500" y="2455863"/>
          <p14:tracePt t="62988" x="6348413" y="2500313"/>
          <p14:tracePt t="63005" x="6384925" y="2554288"/>
          <p14:tracePt t="63021" x="6438900" y="2697163"/>
          <p14:tracePt t="63038" x="6456363" y="2751138"/>
          <p14:tracePt t="63055" x="6456363" y="2776538"/>
          <p14:tracePt t="63071" x="6465888" y="2795588"/>
          <p14:tracePt t="63088" x="6465888" y="2813050"/>
          <p14:tracePt t="63110" x="6465888" y="2822575"/>
          <p14:tracePt t="63136" x="6456363" y="2830513"/>
          <p14:tracePt t="63149" x="6438900" y="2840038"/>
          <p14:tracePt t="63161" x="6402388" y="2847975"/>
          <p14:tracePt t="63174" x="6357938" y="2867025"/>
          <p14:tracePt t="63188" x="6303963" y="2884488"/>
          <p14:tracePt t="63204" x="6224588" y="2894013"/>
          <p14:tracePt t="63221" x="6161088" y="2901950"/>
          <p14:tracePt t="63238" x="6027738" y="2911475"/>
          <p14:tracePt t="63254" x="5938838" y="2911475"/>
          <p14:tracePt t="63271" x="5867400" y="2911475"/>
          <p14:tracePt t="63288" x="5803900" y="2911475"/>
          <p14:tracePt t="63304" x="5705475" y="2911475"/>
          <p14:tracePt t="63321" x="5670550" y="2901950"/>
          <p14:tracePt t="63337" x="5643563" y="2894013"/>
          <p14:tracePt t="63354" x="5616575" y="2874963"/>
          <p14:tracePt t="63371" x="5608638" y="2874963"/>
          <p14:tracePt t="63387" x="5599113" y="2867025"/>
          <p14:tracePt t="63581" x="5608638" y="2867025"/>
          <p14:tracePt t="63606" x="5626100" y="2867025"/>
          <p14:tracePt t="63619" x="5634038" y="2867025"/>
          <p14:tracePt t="63644" x="5653088" y="2867025"/>
          <p14:tracePt t="63657" x="5661025" y="2867025"/>
          <p14:tracePt t="63669" x="5670550" y="2867025"/>
          <p14:tracePt t="63682" x="5688013" y="2867025"/>
          <p14:tracePt t="63695" x="5697538" y="2867025"/>
          <p14:tracePt t="63707" x="5732463" y="2867025"/>
          <p14:tracePt t="63720" x="5776913" y="2884488"/>
          <p14:tracePt t="63736" x="5840413" y="2911475"/>
          <p14:tracePt t="63753" x="5919788" y="2938463"/>
          <p14:tracePt t="63770" x="6018213" y="2982913"/>
          <p14:tracePt t="63786" x="6197600" y="3054350"/>
          <p14:tracePt t="63803" x="6296025" y="3081338"/>
          <p14:tracePt t="63820" x="6367463" y="3089275"/>
          <p14:tracePt t="63836" x="6510338" y="3108325"/>
          <p14:tracePt t="63853" x="6554788" y="3108325"/>
          <p14:tracePt t="63870" x="6599238" y="3108325"/>
          <p14:tracePt t="63886" x="6626225" y="3108325"/>
          <p14:tracePt t="64139" x="6634163" y="3108325"/>
          <p14:tracePt t="64152" x="6661150" y="3108325"/>
          <p14:tracePt t="64165" x="6705600" y="3089275"/>
          <p14:tracePt t="64177" x="6796088" y="3054350"/>
          <p14:tracePt t="64190" x="6911975" y="3027363"/>
          <p14:tracePt t="64203" x="7018338" y="3000375"/>
          <p14:tracePt t="64219" x="7099300" y="2982913"/>
          <p14:tracePt t="64236" x="7188200" y="2946400"/>
          <p14:tracePt t="64252" x="7242175" y="2919413"/>
          <p14:tracePt t="64269" x="7331075" y="2884488"/>
          <p14:tracePt t="64285" x="7358063" y="2874963"/>
          <p14:tracePt t="64302" x="7385050" y="2847975"/>
          <p14:tracePt t="64319" x="7439025" y="2822575"/>
          <p14:tracePt t="64335" x="7446963" y="2803525"/>
          <p14:tracePt t="64352" x="7466013" y="2786063"/>
          <p14:tracePt t="64369" x="7491413" y="2741613"/>
          <p14:tracePt t="64385" x="7500938" y="2687638"/>
          <p14:tracePt t="64402" x="7518400" y="2625725"/>
          <p14:tracePt t="64419" x="7537450" y="2536825"/>
          <p14:tracePt t="64435" x="7537450" y="2500313"/>
          <p14:tracePt t="64452" x="7537450" y="2473325"/>
          <p14:tracePt t="64468" x="7537450" y="2465388"/>
          <p14:tracePt t="64485" x="7537450" y="2428875"/>
          <p14:tracePt t="64502" x="7537450" y="2419350"/>
          <p14:tracePt t="64519" x="7518400" y="2401888"/>
          <p14:tracePt t="64535" x="7491413" y="2384425"/>
          <p14:tracePt t="64552" x="7466013" y="2366963"/>
          <p14:tracePt t="64568" x="7429500" y="2357438"/>
          <p14:tracePt t="64585" x="7385050" y="2347913"/>
          <p14:tracePt t="64601" x="7367588" y="2347913"/>
          <p14:tracePt t="64618" x="7348538" y="2347913"/>
          <p14:tracePt t="64635" x="7331075" y="2357438"/>
          <p14:tracePt t="64651" x="7331075" y="2366963"/>
          <p14:tracePt t="64668" x="7331075" y="2374900"/>
          <p14:tracePt t="64685" x="7331075" y="2401888"/>
          <p14:tracePt t="64701" x="7331075" y="2465388"/>
          <p14:tracePt t="64718" x="7331075" y="2509838"/>
          <p14:tracePt t="64735" x="7348538" y="2581275"/>
          <p14:tracePt t="64751" x="7394575" y="2643188"/>
          <p14:tracePt t="64768" x="7402513" y="2660650"/>
          <p14:tracePt t="64784" x="7419975" y="2679700"/>
          <p14:tracePt t="64801" x="7446963" y="2705100"/>
          <p14:tracePt t="64818" x="7456488" y="2714625"/>
          <p14:tracePt t="64838" x="7466013" y="2714625"/>
          <p14:tracePt t="64851" x="7473950" y="2714625"/>
          <p14:tracePt t="64868" x="7483475" y="2724150"/>
          <p14:tracePt t="64884" x="7491413" y="2732088"/>
          <p14:tracePt t="64901" x="7527925" y="2741613"/>
          <p14:tracePt t="64918" x="7554913" y="2741613"/>
          <p14:tracePt t="64934" x="7572375" y="2751138"/>
          <p14:tracePt t="64951" x="7589838" y="2759075"/>
          <p14:tracePt t="64967" x="7661275" y="2768600"/>
          <p14:tracePt t="64984" x="7688263" y="2768600"/>
          <p14:tracePt t="65001" x="7715250" y="2768600"/>
          <p14:tracePt t="65017" x="7759700" y="2768600"/>
          <p14:tracePt t="65034" x="7777163" y="2768600"/>
          <p14:tracePt t="65051" x="7804150" y="2768600"/>
          <p14:tracePt t="65067" x="7848600" y="2768600"/>
          <p14:tracePt t="65084" x="7858125" y="2759075"/>
          <p14:tracePt t="65104" x="7858125" y="2751138"/>
          <p14:tracePt t="65117" x="7867650" y="2751138"/>
          <p14:tracePt t="65167" x="7867650" y="2741613"/>
          <p14:tracePt t="65193" x="7867650" y="2732088"/>
          <p14:tracePt t="65206" x="7840663" y="2724150"/>
          <p14:tracePt t="65218" x="7796213" y="2687638"/>
          <p14:tracePt t="65231" x="7715250" y="2660650"/>
          <p14:tracePt t="65244" x="7626350" y="2598738"/>
          <p14:tracePt t="65256" x="7537450" y="2571750"/>
          <p14:tracePt t="65269" x="7473950" y="2554288"/>
          <p14:tracePt t="65284" x="7419975" y="2536825"/>
          <p14:tracePt t="65300" x="7385050" y="2536825"/>
          <p14:tracePt t="65317" x="7348538" y="2536825"/>
          <p14:tracePt t="65333" x="7224713" y="2536825"/>
          <p14:tracePt t="65350" x="7134225" y="2544763"/>
          <p14:tracePt t="65367" x="7054850" y="2581275"/>
          <p14:tracePt t="65383" x="6946900" y="2643188"/>
          <p14:tracePt t="65400" x="6929438" y="2660650"/>
          <p14:tracePt t="65417" x="6911975" y="2679700"/>
          <p14:tracePt t="65433" x="6902450" y="2697163"/>
          <p14:tracePt t="65450" x="6884988" y="2724150"/>
          <p14:tracePt t="65466" x="6884988" y="2751138"/>
          <p14:tracePt t="65483" x="6884988" y="2759075"/>
          <p14:tracePt t="65500" x="6884988" y="2786063"/>
          <p14:tracePt t="65517" x="6884988" y="2813050"/>
          <p14:tracePt t="65533" x="6894513" y="2830513"/>
          <p14:tracePt t="65550" x="6956425" y="2867025"/>
          <p14:tracePt t="65566" x="7000875" y="2894013"/>
          <p14:tracePt t="65583" x="7062788" y="2901950"/>
          <p14:tracePt t="65600" x="7143750" y="2919413"/>
          <p14:tracePt t="65616" x="7188200" y="2919413"/>
          <p14:tracePt t="65633" x="7232650" y="2928938"/>
          <p14:tracePt t="65650" x="7313613" y="2928938"/>
          <p14:tracePt t="65666" x="7358063" y="2928938"/>
          <p14:tracePt t="65683" x="7412038" y="2919413"/>
          <p14:tracePt t="65699" x="7446963" y="2894013"/>
          <p14:tracePt t="65716" x="7572375" y="2803525"/>
          <p14:tracePt t="65733" x="7626350" y="2768600"/>
          <p14:tracePt t="65749" x="7680325" y="2724150"/>
          <p14:tracePt t="65766" x="7759700" y="2652713"/>
          <p14:tracePt t="65783" x="7786688" y="2625725"/>
          <p14:tracePt t="65799" x="7813675" y="2581275"/>
          <p14:tracePt t="65816" x="7823200" y="2509838"/>
          <p14:tracePt t="65832" x="7831138" y="2500313"/>
          <p14:tracePt t="65849" x="7840663" y="2490788"/>
          <p14:tracePt t="65866" x="7840663" y="2482850"/>
          <p14:tracePt t="65891" x="7840663" y="2473325"/>
          <p14:tracePt t="65903" x="7840663" y="2465388"/>
          <p14:tracePt t="65929" x="7831138" y="2446338"/>
          <p14:tracePt t="65942" x="7796213" y="2438400"/>
          <p14:tracePt t="65954" x="7751763" y="2419350"/>
          <p14:tracePt t="65967" x="7680325" y="2401888"/>
          <p14:tracePt t="65982" x="7599363" y="2393950"/>
          <p14:tracePt t="65999" x="7518400" y="2374900"/>
          <p14:tracePt t="66015" x="7446963" y="2374900"/>
          <p14:tracePt t="66032" x="7304088" y="2374900"/>
          <p14:tracePt t="66049" x="7242175" y="2374900"/>
          <p14:tracePt t="66065" x="7161213" y="2374900"/>
          <p14:tracePt t="66082" x="7037388" y="2374900"/>
          <p14:tracePt t="66099" x="6983413" y="2401888"/>
          <p14:tracePt t="66115" x="6956425" y="2411413"/>
          <p14:tracePt t="66132" x="6919913" y="2446338"/>
          <p14:tracePt t="66148" x="6919913" y="2455863"/>
          <p14:tracePt t="66165" x="6902450" y="2465388"/>
          <p14:tracePt t="66182" x="6902450" y="2473325"/>
          <p14:tracePt t="66198" x="6894513" y="2509838"/>
          <p14:tracePt t="66215" x="6894513" y="2517775"/>
          <p14:tracePt t="66232" x="6894513" y="2536825"/>
          <p14:tracePt t="66248" x="6894513" y="2544763"/>
          <p14:tracePt t="66271" x="6894513" y="2554288"/>
          <p14:tracePt t="66284" x="6894513" y="2562225"/>
          <p14:tracePt t="66298" x="6894513" y="2571750"/>
          <p14:tracePt t="66315" x="6911975" y="2581275"/>
          <p14:tracePt t="66335" x="6929438" y="2589213"/>
          <p14:tracePt t="66348" x="6938963" y="2598738"/>
          <p14:tracePt t="66365" x="6946900" y="2598738"/>
          <p14:tracePt t="66381" x="6965950" y="2616200"/>
          <p14:tracePt t="66398" x="6973888" y="2616200"/>
          <p14:tracePt t="66415" x="7018338" y="2633663"/>
          <p14:tracePt t="66431" x="7037388" y="2643188"/>
          <p14:tracePt t="66448" x="7054850" y="2643188"/>
          <p14:tracePt t="66465" x="7108825" y="2670175"/>
          <p14:tracePt t="66481" x="7126288" y="2679700"/>
          <p14:tracePt t="66498" x="7143750" y="2679700"/>
          <p14:tracePt t="66514" x="7180263" y="2687638"/>
          <p14:tracePt t="66531" x="7197725" y="2697163"/>
          <p14:tracePt t="66548" x="7224713" y="2705100"/>
          <p14:tracePt t="66564" x="7259638" y="2705100"/>
          <p14:tracePt t="66581" x="7277100" y="2705100"/>
          <p14:tracePt t="66598" x="7286625" y="2705100"/>
          <p14:tracePt t="66614" x="7304088" y="2705100"/>
          <p14:tracePt t="66639" x="7313613" y="2705100"/>
          <p14:tracePt t="66652" x="7323138" y="2705100"/>
          <p14:tracePt t="66665" x="7323138" y="2697163"/>
          <p14:tracePt t="66681" x="7331075" y="2697163"/>
          <p14:tracePt t="66698" x="7331075" y="2687638"/>
          <p14:tracePt t="66728" x="7340600" y="2687638"/>
          <p14:tracePt t="66753" x="7340600" y="2679700"/>
          <p14:tracePt t="66868" x="7323138" y="2670175"/>
          <p14:tracePt t="66881" x="7313613" y="2670175"/>
          <p14:tracePt t="66893" x="7304088" y="2670175"/>
          <p14:tracePt t="66906" x="7286625" y="2670175"/>
          <p14:tracePt t="66919" x="7277100" y="2670175"/>
          <p14:tracePt t="66944" x="7269163" y="2670175"/>
          <p14:tracePt t="66957" x="7259638" y="2670175"/>
          <p14:tracePt t="67096" x="7269163" y="2670175"/>
          <p14:tracePt t="67109" x="7296150" y="2670175"/>
          <p14:tracePt t="67122" x="7331075" y="2679700"/>
          <p14:tracePt t="67134" x="7394575" y="2697163"/>
          <p14:tracePt t="67147" x="7456488" y="2724150"/>
          <p14:tracePt t="67163" x="7527925" y="2759075"/>
          <p14:tracePt t="67180" x="7572375" y="2768600"/>
          <p14:tracePt t="67197" x="7616825" y="2768600"/>
          <p14:tracePt t="67213" x="7697788" y="2795588"/>
          <p14:tracePt t="67230" x="7724775" y="2803525"/>
          <p14:tracePt t="67246" x="7759700" y="2822575"/>
          <p14:tracePt t="67263" x="7813675" y="2830513"/>
          <p14:tracePt t="67280" x="7840663" y="2830513"/>
          <p14:tracePt t="67296" x="7867650" y="2840038"/>
          <p14:tracePt t="67313" x="7902575" y="2847975"/>
          <p14:tracePt t="67337" x="7912100" y="2847975"/>
          <p14:tracePt t="67350" x="7920038" y="2847975"/>
          <p14:tracePt t="67414" x="7929563" y="2847975"/>
          <p14:tracePt t="68011" x="7929563" y="2857500"/>
          <p14:tracePt t="68024" x="7929563" y="2867025"/>
          <p14:tracePt t="68037" x="7912100" y="2867025"/>
          <p14:tracePt t="68049" x="7894638" y="2884488"/>
          <p14:tracePt t="68062" x="7867650" y="2894013"/>
          <p14:tracePt t="68078" x="7848600" y="2911475"/>
          <p14:tracePt t="68095" x="7823200" y="2919413"/>
          <p14:tracePt t="68111" x="7804150" y="2938463"/>
          <p14:tracePt t="68128" x="7786688" y="2955925"/>
          <p14:tracePt t="68145" x="7786688" y="2965450"/>
          <p14:tracePt t="68161" x="7777163" y="2965450"/>
          <p14:tracePt t="68178" x="7769225" y="2990850"/>
          <p14:tracePt t="68195" x="7759700" y="3000375"/>
          <p14:tracePt t="68211" x="7759700" y="3017838"/>
          <p14:tracePt t="68228" x="7742238" y="3071813"/>
          <p14:tracePt t="68253" x="7732713" y="3089275"/>
          <p14:tracePt t="68265" x="7732713" y="3108325"/>
          <p14:tracePt t="68291" x="7732713" y="3116263"/>
          <p14:tracePt t="70795" x="7715250" y="3116263"/>
          <p14:tracePt t="70807" x="7697788" y="3116263"/>
          <p14:tracePt t="70820" x="7653338" y="3116263"/>
          <p14:tracePt t="70833" x="7562850" y="3116263"/>
          <p14:tracePt t="70845" x="7394575" y="3116263"/>
          <p14:tracePt t="70858" x="7143750" y="3116263"/>
          <p14:tracePt t="70873" x="6919913" y="3116263"/>
          <p14:tracePt t="70890" x="6742113" y="3116263"/>
          <p14:tracePt t="70906" x="6626225" y="3143250"/>
          <p14:tracePt t="70923" x="6446838" y="3170238"/>
          <p14:tracePt t="70939" x="6384925" y="3170238"/>
          <p14:tracePt t="70956" x="6357938" y="3179763"/>
          <p14:tracePt t="70973" x="6323013" y="3187700"/>
          <p14:tracePt t="70989" x="6296025" y="3187700"/>
          <p14:tracePt t="71010" x="6286500" y="3187700"/>
          <p14:tracePt t="71023" x="6269038" y="3187700"/>
          <p14:tracePt t="71039" x="6259513" y="3197225"/>
          <p14:tracePt t="71056" x="6251575" y="3205163"/>
          <p14:tracePt t="71072" x="6232525" y="3205163"/>
          <p14:tracePt t="71089" x="6197600" y="3224213"/>
          <p14:tracePt t="71106" x="6197600" y="3241675"/>
          <p14:tracePt t="71122" x="6180138" y="3251200"/>
          <p14:tracePt t="71139" x="6161088" y="3276600"/>
          <p14:tracePt t="71156" x="6153150" y="3295650"/>
          <p14:tracePt t="71172" x="6153150" y="3313113"/>
          <p14:tracePt t="71189" x="6143625" y="3348038"/>
          <p14:tracePt t="71205" x="6143625" y="3357563"/>
          <p14:tracePt t="71222" x="6143625" y="3375025"/>
          <p14:tracePt t="71239" x="6143625" y="3384550"/>
          <p14:tracePt t="71256" x="6161088" y="3384550"/>
          <p14:tracePt t="71272" x="6232525" y="3384550"/>
          <p14:tracePt t="71289" x="6367463" y="3375025"/>
          <p14:tracePt t="71305" x="6715125" y="3286125"/>
          <p14:tracePt t="71322" x="6823075" y="3241675"/>
          <p14:tracePt t="71339" x="6938963" y="3214688"/>
          <p14:tracePt t="71355" x="7081838" y="3170238"/>
          <p14:tracePt t="71372" x="7108825" y="3152775"/>
          <p14:tracePt t="71388" x="7161213" y="3133725"/>
          <p14:tracePt t="71405" x="7251700" y="3089275"/>
          <p14:tracePt t="71422" x="7331075" y="3062288"/>
          <p14:tracePt t="71438" x="7412038" y="3000375"/>
          <p14:tracePt t="71455" x="7581900" y="2911475"/>
          <p14:tracePt t="71472" x="7643813" y="2874963"/>
          <p14:tracePt t="71488" x="7715250" y="2840038"/>
          <p14:tracePt t="71505" x="7742238" y="2813050"/>
          <p14:tracePt t="71506" x="7769225" y="2803525"/>
          <p14:tracePt t="71522" x="7786688" y="2795588"/>
          <p14:tracePt t="71538" x="7786688" y="2786063"/>
          <p14:tracePt t="71555" x="7796213" y="2786063"/>
          <p14:tracePt t="71571" x="7796213" y="2776538"/>
          <p14:tracePt t="71588" x="7804150" y="2776538"/>
          <p14:tracePt t="71607" x="7804150" y="2759075"/>
          <p14:tracePt t="71621" x="7796213" y="2732088"/>
          <p14:tracePt t="71638" x="7777163" y="2705100"/>
          <p14:tracePt t="71655" x="7751763" y="2679700"/>
          <p14:tracePt t="71671" x="7616825" y="2633663"/>
          <p14:tracePt t="71688" x="7537450" y="2625725"/>
          <p14:tracePt t="71704" x="7446963" y="2625725"/>
          <p14:tracePt t="71721" x="7304088" y="2652713"/>
          <p14:tracePt t="71738" x="7269163" y="2670175"/>
          <p14:tracePt t="71754" x="7232650" y="2697163"/>
          <p14:tracePt t="71771" x="7224713" y="2705100"/>
          <p14:tracePt t="71788" x="7197725" y="2724150"/>
          <p14:tracePt t="71804" x="7188200" y="2732088"/>
          <p14:tracePt t="71821" x="7188200" y="2751138"/>
          <p14:tracePt t="71838" x="7180263" y="2786063"/>
          <p14:tracePt t="71854" x="7180263" y="2803525"/>
          <p14:tracePt t="71871" x="7180263" y="2822575"/>
          <p14:tracePt t="71887" x="7180263" y="2857500"/>
          <p14:tracePt t="71904" x="7180263" y="2867025"/>
          <p14:tracePt t="71921" x="7180263" y="2884488"/>
          <p14:tracePt t="71937" x="7197725" y="2928938"/>
          <p14:tracePt t="71954" x="7205663" y="2938463"/>
          <p14:tracePt t="71971" x="7224713" y="2955925"/>
          <p14:tracePt t="71987" x="7242175" y="2982913"/>
          <p14:tracePt t="72026" x="7242175" y="2990850"/>
          <p14:tracePt t="72038" x="7251700" y="2990850"/>
          <p14:tracePt t="72051" x="7251700" y="3000375"/>
          <p14:tracePt t="72064" x="7259638" y="3009900"/>
          <p14:tracePt t="72089" x="7259638" y="3017838"/>
          <p14:tracePt t="72102" x="7259638" y="3036888"/>
          <p14:tracePt t="72115" x="7251700" y="3062288"/>
          <p14:tracePt t="72127" x="7197725" y="3116263"/>
          <p14:tracePt t="72140" x="7108825" y="3187700"/>
          <p14:tracePt t="72154" x="6965950" y="3286125"/>
          <p14:tracePt t="72170" x="6796088" y="3375025"/>
          <p14:tracePt t="72187" x="6616700" y="3455988"/>
          <p14:tracePt t="72204" x="6375400" y="3536950"/>
          <p14:tracePt t="72220" x="6303963" y="3562350"/>
          <p14:tracePt t="72237" x="6224588" y="3581400"/>
          <p14:tracePt t="72253" x="6170613" y="3598863"/>
          <p14:tracePt t="72270" x="6099175" y="3633788"/>
          <p14:tracePt t="72287" x="6072188" y="3643313"/>
          <p14:tracePt t="72303" x="6054725" y="3652838"/>
          <p14:tracePt t="72320" x="6018213" y="3660775"/>
          <p14:tracePt t="72337" x="6010275" y="3670300"/>
          <p14:tracePt t="72353" x="6000750" y="3670300"/>
          <p14:tracePt t="73386" x="6010275" y="3670300"/>
          <p14:tracePt t="73399" x="6037263" y="3670300"/>
          <p14:tracePt t="73411" x="6072188" y="3660775"/>
          <p14:tracePt t="73424" x="6099175" y="3660775"/>
          <p14:tracePt t="73437" x="6134100" y="3643313"/>
          <p14:tracePt t="73452" x="6180138" y="3643313"/>
          <p14:tracePt t="73468" x="6232525" y="3625850"/>
          <p14:tracePt t="73484" x="6313488" y="3616325"/>
          <p14:tracePt t="73501" x="6483350" y="3589338"/>
          <p14:tracePt t="73518" x="6562725" y="3581400"/>
          <p14:tracePt t="73535" x="6661150" y="3571875"/>
          <p14:tracePt t="73551" x="6804025" y="3554413"/>
          <p14:tracePt t="73568" x="6858000" y="3554413"/>
          <p14:tracePt t="73584" x="6875463" y="3554413"/>
          <p14:tracePt t="73601" x="6894513" y="3554413"/>
          <p14:tracePt t="73618" x="6919913" y="3554413"/>
          <p14:tracePt t="73640" x="6938963" y="3554413"/>
          <p14:tracePt t="74745" x="6946900" y="3554413"/>
          <p14:tracePt t="74758" x="6956425" y="3554413"/>
          <p14:tracePt t="74771" x="6991350" y="3544888"/>
          <p14:tracePt t="74784" x="7081838" y="3527425"/>
          <p14:tracePt t="74799" x="7205663" y="3517900"/>
          <p14:tracePt t="74815" x="7402513" y="3473450"/>
          <p14:tracePt t="74832" x="7527925" y="3473450"/>
          <p14:tracePt t="74849" x="7724775" y="3473450"/>
          <p14:tracePt t="74865" x="7786688" y="3473450"/>
          <p14:tracePt t="74882" x="7840663" y="3473450"/>
          <p14:tracePt t="74898" x="7885113" y="3473450"/>
          <p14:tracePt t="74915" x="7912100" y="3473450"/>
          <p14:tracePt t="74932" x="7939088" y="3473450"/>
          <p14:tracePt t="74948" x="7983538" y="3473450"/>
          <p14:tracePt t="74965" x="8010525" y="3473450"/>
          <p14:tracePt t="74982" x="8037513" y="3473450"/>
          <p14:tracePt t="74998" x="8054975" y="3473450"/>
          <p14:tracePt t="75015" x="8072438" y="3473450"/>
          <p14:tracePt t="75031" x="8081963" y="3473450"/>
          <p14:tracePt t="75048" x="8089900" y="3473450"/>
          <p14:tracePt t="75065" x="8099425" y="3473450"/>
          <p14:tracePt t="76092" x="8108950" y="3473450"/>
          <p14:tracePt t="76105" x="8116888" y="3473450"/>
          <p14:tracePt t="76118" x="8143875" y="3473450"/>
          <p14:tracePt t="76130" x="8180388" y="3473450"/>
          <p14:tracePt t="76143" x="8232775" y="3473450"/>
          <p14:tracePt t="76156" x="8296275" y="3465513"/>
          <p14:tracePt t="76168" x="8331200" y="3446463"/>
          <p14:tracePt t="76181" x="8348663" y="3438525"/>
          <p14:tracePt t="76196" x="8358188" y="3429000"/>
          <p14:tracePt t="76213" x="8358188" y="3402013"/>
          <p14:tracePt t="76229" x="8367713" y="3367088"/>
          <p14:tracePt t="76246" x="8375650" y="3170238"/>
          <p14:tracePt t="76262" x="8375650" y="3036888"/>
          <p14:tracePt t="76279" x="8340725" y="2884488"/>
          <p14:tracePt t="76296" x="8269288" y="2598738"/>
          <p14:tracePt t="76312" x="8224838" y="2473325"/>
          <p14:tracePt t="76329" x="8180388" y="2322513"/>
          <p14:tracePt t="76537" x="8180388" y="2312988"/>
          <p14:tracePt t="76549" x="8180388" y="2268538"/>
          <p14:tracePt t="76563" x="8188325" y="2152650"/>
          <p14:tracePt t="76575" x="8259763" y="1866900"/>
          <p14:tracePt t="76587" x="8358188" y="1419225"/>
          <p14:tracePt t="76600" x="8510588" y="973138"/>
          <p14:tracePt t="76614" x="8572500" y="830263"/>
          <p14:tracePt t="76629" x="8634413" y="731838"/>
          <p14:tracePt t="76645" x="8697913" y="642938"/>
          <p14:tracePt t="76662" x="8759825" y="571500"/>
          <p14:tracePt t="76678" x="8813800" y="509588"/>
          <p14:tracePt t="76695" x="8831263" y="490538"/>
          <p14:tracePt t="76714" x="8840788" y="490538"/>
          <p14:tracePt t="76728" x="8840788" y="482600"/>
          <p14:tracePt t="76842" x="8831263" y="482600"/>
          <p14:tracePt t="76854" x="8777288" y="482600"/>
          <p14:tracePt t="76867" x="8670925" y="482600"/>
          <p14:tracePt t="76880" x="8528050" y="527050"/>
          <p14:tracePt t="76895" x="8348663" y="581025"/>
          <p14:tracePt t="76911" x="8188325" y="652463"/>
          <p14:tracePt t="76928" x="8126413" y="687388"/>
          <p14:tracePt t="76944" x="8037513" y="741363"/>
          <p14:tracePt t="76961" x="8027988" y="758825"/>
          <p14:tracePt t="76978" x="8010525" y="785813"/>
          <p14:tracePt t="76994" x="8001000" y="830263"/>
          <p14:tracePt t="77011" x="8001000" y="857250"/>
          <p14:tracePt t="77028" x="8001000" y="893763"/>
          <p14:tracePt t="77044" x="8001000" y="946150"/>
          <p14:tracePt t="77061" x="8027988" y="965200"/>
          <p14:tracePt t="77078" x="8089900" y="1000125"/>
          <p14:tracePt t="77094" x="8180388" y="1027113"/>
          <p14:tracePt t="77111" x="8385175" y="1062038"/>
          <p14:tracePt t="77127" x="8501063" y="1081088"/>
          <p14:tracePt t="77144" x="8616950" y="1098550"/>
          <p14:tracePt t="77161" x="8813800" y="1098550"/>
          <p14:tracePt t="77177" x="8902700" y="1108075"/>
          <p14:tracePt t="77194" x="8983663" y="1108075"/>
          <p14:tracePt t="77211" x="9180513" y="1108075"/>
          <p14:tracePt t="77227" x="9269413" y="1108075"/>
          <p14:tracePt t="77244" x="9331325" y="1108075"/>
          <p14:tracePt t="77261" x="9483725" y="1108075"/>
          <p14:tracePt t="77277" x="9545638" y="1108075"/>
          <p14:tracePt t="77294" x="9599613" y="1108075"/>
          <p14:tracePt t="77310" x="9634538" y="1108075"/>
          <p14:tracePt t="77327" x="9698038" y="1108075"/>
          <p14:tracePt t="77344" x="9725025" y="1108075"/>
          <p14:tracePt t="77362" x="9732963" y="1108075"/>
          <p14:tracePt t="77400" x="9742488" y="1108075"/>
          <p14:tracePt t="77451" x="9732963" y="1108075"/>
          <p14:tracePt t="77463" x="9705975" y="1108075"/>
          <p14:tracePt t="77476" x="9626600" y="1108075"/>
          <p14:tracePt t="77489" x="9510713" y="1108075"/>
          <p14:tracePt t="77501" x="9340850" y="1108075"/>
          <p14:tracePt t="77514" x="9170988" y="1108075"/>
          <p14:tracePt t="77527" x="9037638" y="1108075"/>
          <p14:tracePt t="77543" x="8920163" y="1108075"/>
          <p14:tracePt t="77560" x="8848725" y="1108075"/>
          <p14:tracePt t="77577" x="8786813" y="1108075"/>
          <p14:tracePt t="77593" x="8724900" y="1133475"/>
          <p14:tracePt t="77610" x="8705850" y="1143000"/>
          <p14:tracePt t="77627" x="8697913" y="1143000"/>
          <p14:tracePt t="77643" x="8680450" y="1152525"/>
          <p14:tracePt t="77666" x="8670925" y="1152525"/>
          <p14:tracePt t="77679" x="8670925" y="1160463"/>
          <p14:tracePt t="77781" x="8670925" y="1169988"/>
          <p14:tracePt t="77794" x="8680450" y="1187450"/>
          <p14:tracePt t="77806" x="8705850" y="1214438"/>
          <p14:tracePt t="77819" x="8751888" y="1258888"/>
          <p14:tracePt t="77832" x="8823325" y="1330325"/>
          <p14:tracePt t="77844" x="8875713" y="1374775"/>
          <p14:tracePt t="77859" x="8929688" y="1419225"/>
          <p14:tracePt t="77876" x="8966200" y="1455738"/>
          <p14:tracePt t="77893" x="9001125" y="1490663"/>
          <p14:tracePt t="77909" x="9072563" y="1643063"/>
          <p14:tracePt t="77926" x="9144000" y="1812925"/>
          <p14:tracePt t="77943" x="9215438" y="2036763"/>
          <p14:tracePt t="77959" x="9313863" y="2473325"/>
          <p14:tracePt t="77976" x="9323388" y="2581275"/>
          <p14:tracePt t="77992" x="9323388" y="2660650"/>
          <p14:tracePt t="78009" x="9323388" y="2776538"/>
          <p14:tracePt t="78026" x="9323388" y="2822575"/>
          <p14:tracePt t="78042" x="9323388" y="2840038"/>
          <p14:tracePt t="78059" x="9323388" y="2847975"/>
          <p14:tracePt t="78076" x="9313863" y="2857500"/>
          <p14:tracePt t="78093" x="9313863" y="2867025"/>
          <p14:tracePt t="78109" x="9296400" y="2874963"/>
          <p14:tracePt t="78126" x="9251950" y="2894013"/>
          <p14:tracePt t="78142" x="9224963" y="2911475"/>
          <p14:tracePt t="78159" x="9197975" y="2911475"/>
          <p14:tracePt t="78176" x="9161463" y="2938463"/>
          <p14:tracePt t="78192" x="9134475" y="2946400"/>
          <p14:tracePt t="78209" x="9109075" y="2973388"/>
          <p14:tracePt t="78226" x="9045575" y="3089275"/>
          <p14:tracePt t="78242" x="9018588" y="3170238"/>
          <p14:tracePt t="78259" x="9001125" y="3224213"/>
          <p14:tracePt t="78275" x="8983663" y="3251200"/>
          <p14:tracePt t="78292" x="8983663" y="3276600"/>
          <p14:tracePt t="78326" x="8983663" y="3286125"/>
          <p14:tracePt t="78390" x="8983663" y="3295650"/>
          <p14:tracePt t="79114" x="8991600" y="3295650"/>
          <p14:tracePt t="79127" x="9028113" y="3295650"/>
          <p14:tracePt t="79140" x="9082088" y="3276600"/>
          <p14:tracePt t="79152" x="9180513" y="3241675"/>
          <p14:tracePt t="79165" x="9323388" y="3214688"/>
          <p14:tracePt t="79178" x="9447213" y="3205163"/>
          <p14:tracePt t="79191" x="9563100" y="3187700"/>
          <p14:tracePt t="79207" x="9653588" y="3187700"/>
          <p14:tracePt t="79223" x="9705975" y="3187700"/>
          <p14:tracePt t="79240" x="9752013" y="3187700"/>
          <p14:tracePt t="79257" x="9831388" y="3187700"/>
          <p14:tracePt t="79273" x="9858375" y="3187700"/>
          <p14:tracePt t="79290" x="9885363" y="3187700"/>
          <p14:tracePt t="79307" x="9902825" y="3197225"/>
          <p14:tracePt t="79648" x="9912350" y="3197225"/>
          <p14:tracePt t="79661" x="9939338" y="3205163"/>
          <p14:tracePt t="79674" x="10001250" y="3241675"/>
          <p14:tracePt t="79686" x="10153650" y="3295650"/>
          <p14:tracePt t="79699" x="10412413" y="3402013"/>
          <p14:tracePt t="79711" x="10634663" y="3473450"/>
          <p14:tracePt t="79725" x="10831513" y="3509963"/>
          <p14:tracePt t="79739" x="10991850" y="3536950"/>
          <p14:tracePt t="79756" x="11126788" y="3536950"/>
          <p14:tracePt t="79772" x="11287125" y="3536950"/>
          <p14:tracePt t="79789" x="11555413" y="3490913"/>
          <p14:tracePt t="79806" x="11653838" y="3429000"/>
          <p14:tracePt t="79822" x="11752263" y="3348038"/>
          <p14:tracePt t="79839" x="11841163" y="3268663"/>
          <p14:tracePt t="79856" x="11858625" y="3224213"/>
          <p14:tracePt t="79872" x="11876088" y="3170238"/>
          <p14:tracePt t="79889" x="11885613" y="3108325"/>
          <p14:tracePt t="79905" x="11895138" y="3000375"/>
          <p14:tracePt t="79922" x="11895138" y="2965450"/>
          <p14:tracePt t="79939" x="11895138" y="2946400"/>
          <p14:tracePt t="79955" x="11858625" y="2919413"/>
          <p14:tracePt t="79972" x="11841163" y="2911475"/>
          <p14:tracePt t="79989" x="11814175" y="2901950"/>
          <p14:tracePt t="80005" x="11752263" y="2894013"/>
          <p14:tracePt t="80022" x="11680825" y="2884488"/>
          <p14:tracePt t="80039" x="11555413" y="2884488"/>
          <p14:tracePt t="80055" x="11072813" y="2965450"/>
          <p14:tracePt t="80072" x="10787063" y="3089275"/>
          <p14:tracePt t="80088" x="10572750" y="3224213"/>
          <p14:tracePt t="80105" x="10394950" y="3357563"/>
          <p14:tracePt t="80122" x="10340975" y="3394075"/>
          <p14:tracePt t="80139" x="10313988" y="3419475"/>
          <p14:tracePt t="80155" x="10296525" y="3446463"/>
          <p14:tracePt t="80172" x="10277475" y="3490913"/>
          <p14:tracePt t="80188" x="10277475" y="3509963"/>
          <p14:tracePt t="80205" x="10277475" y="3536950"/>
          <p14:tracePt t="80221" x="10277475" y="3562350"/>
          <p14:tracePt t="80238" x="10277475" y="3571875"/>
          <p14:tracePt t="80255" x="10277475" y="3589338"/>
          <p14:tracePt t="80272" x="10331450" y="3616325"/>
          <p14:tracePt t="80288" x="10385425" y="3633788"/>
          <p14:tracePt t="80305" x="10456863" y="3643313"/>
          <p14:tracePt t="80321" x="10617200" y="3660775"/>
          <p14:tracePt t="80338" x="10706100" y="3660775"/>
          <p14:tracePt t="80355" x="10787063" y="3660775"/>
          <p14:tracePt t="80371" x="10974388" y="3633788"/>
          <p14:tracePt t="80388" x="11055350" y="3571875"/>
          <p14:tracePt t="80404" x="11109325" y="3509963"/>
          <p14:tracePt t="80421" x="11126788" y="3465513"/>
          <p14:tracePt t="80438" x="11144250" y="3402013"/>
          <p14:tracePt t="80454" x="11153775" y="3394075"/>
          <p14:tracePt t="80471" x="11153775" y="3375025"/>
          <p14:tracePt t="80488" x="11153775" y="3348038"/>
          <p14:tracePt t="80504" x="11153775" y="3340100"/>
          <p14:tracePt t="80521" x="11153775" y="3330575"/>
          <p14:tracePt t="80538" x="11144250" y="3303588"/>
          <p14:tracePt t="80554" x="11109325" y="3286125"/>
          <p14:tracePt t="80571" x="11037888" y="3232150"/>
          <p14:tracePt t="80587" x="10885488" y="3179763"/>
          <p14:tracePt t="80604" x="10787063" y="3160713"/>
          <p14:tracePt t="80621" x="10698163" y="3152775"/>
          <p14:tracePt t="80638" x="10491788" y="3133725"/>
          <p14:tracePt t="80654" x="10420350" y="3133725"/>
          <p14:tracePt t="80671" x="10323513" y="3143250"/>
          <p14:tracePt t="80687" x="10242550" y="3160713"/>
          <p14:tracePt t="80704" x="10090150" y="3232150"/>
          <p14:tracePt t="80721" x="10037763" y="3286125"/>
          <p14:tracePt t="80737" x="9991725" y="3313113"/>
          <p14:tracePt t="80754" x="9939338" y="3394075"/>
          <p14:tracePt t="80770" x="9912350" y="3446463"/>
          <p14:tracePt t="80787" x="9894888" y="3517900"/>
          <p14:tracePt t="80804" x="9867900" y="3633788"/>
          <p14:tracePt t="80820" x="9867900" y="3660775"/>
          <p14:tracePt t="80837" x="9867900" y="3697288"/>
          <p14:tracePt t="80854" x="9867900" y="3759200"/>
          <p14:tracePt t="80870" x="9867900" y="3768725"/>
          <p14:tracePt t="80887" x="9875838" y="3776663"/>
          <p14:tracePt t="80904" x="9894888" y="3795713"/>
          <p14:tracePt t="80921" x="9939338" y="3803650"/>
          <p14:tracePt t="80937" x="9966325" y="3803650"/>
          <p14:tracePt t="80953" x="9983788" y="3803650"/>
          <p14:tracePt t="80970" x="10001250" y="3803650"/>
          <p14:tracePt t="81043" x="9983788" y="3795713"/>
          <p14:tracePt t="81056" x="9956800" y="3768725"/>
          <p14:tracePt t="81069" x="9858375" y="3705225"/>
          <p14:tracePt t="81081" x="9705975" y="3625850"/>
          <p14:tracePt t="81094" x="9518650" y="3509963"/>
          <p14:tracePt t="81107" x="9340850" y="3446463"/>
          <p14:tracePt t="81120" x="9205913" y="3402013"/>
          <p14:tracePt t="81137" x="9082088" y="3384550"/>
          <p14:tracePt t="81153" x="8966200" y="3357563"/>
          <p14:tracePt t="81170" x="8848725" y="3340100"/>
          <p14:tracePt t="81187" x="8670925" y="3322638"/>
          <p14:tracePt t="81203" x="8589963" y="3322638"/>
          <p14:tracePt t="81220" x="8555038" y="3322638"/>
          <p14:tracePt t="81236" x="8491538" y="3322638"/>
          <p14:tracePt t="81253" x="8474075" y="3322638"/>
          <p14:tracePt t="81270" x="8456613" y="3322638"/>
          <p14:tracePt t="81286" x="8447088" y="3322638"/>
          <p14:tracePt t="81310" x="8439150" y="3322638"/>
          <p14:tracePt t="81336" x="8429625" y="3322638"/>
          <p14:tracePt t="81348" x="8429625" y="3330575"/>
          <p14:tracePt t="81361" x="8429625" y="3340100"/>
          <p14:tracePt t="81373" x="8429625" y="3357563"/>
          <p14:tracePt t="81386" x="8429625" y="3384550"/>
          <p14:tracePt t="81403" x="8429625" y="3402013"/>
          <p14:tracePt t="81419" x="8429625" y="3429000"/>
          <p14:tracePt t="81436" x="8456613" y="3465513"/>
          <p14:tracePt t="81453" x="8572500" y="3536950"/>
          <p14:tracePt t="81469" x="8661400" y="3571875"/>
          <p14:tracePt t="81486" x="8777288" y="3608388"/>
          <p14:tracePt t="81502" x="8991600" y="3660775"/>
          <p14:tracePt t="81519" x="9063038" y="3660775"/>
          <p14:tracePt t="81536" x="9126538" y="3670300"/>
          <p14:tracePt t="81552" x="9188450" y="3670300"/>
          <p14:tracePt t="81569" x="9205913" y="3670300"/>
          <p14:tracePt t="81586" x="9232900" y="3670300"/>
          <p14:tracePt t="81602" x="9242425" y="3670300"/>
          <p14:tracePt t="81619" x="9251950" y="3670300"/>
          <p14:tracePt t="81635" x="9259888" y="3652838"/>
          <p14:tracePt t="81652" x="9296400" y="3616325"/>
          <p14:tracePt t="81669" x="9323388" y="3581400"/>
          <p14:tracePt t="81685" x="9385300" y="3482975"/>
          <p14:tracePt t="81702" x="9412288" y="3375025"/>
          <p14:tracePt t="81719" x="9466263" y="3241675"/>
          <p14:tracePt t="81735" x="9466263" y="3224213"/>
          <p14:tracePt t="81752" x="9466263" y="3214688"/>
          <p14:tracePt t="81779" x="9466263" y="3205163"/>
          <p14:tracePt t="81842" x="9456738" y="3205163"/>
          <p14:tracePt t="81855" x="9429750" y="3205163"/>
          <p14:tracePt t="81868" x="9358313" y="3205163"/>
          <p14:tracePt t="81880" x="9259888" y="3205163"/>
          <p14:tracePt t="81893" x="9153525" y="3205163"/>
          <p14:tracePt t="81906" x="9045575" y="3205163"/>
          <p14:tracePt t="81919" x="8974138" y="3205163"/>
          <p14:tracePt t="81935" x="8912225" y="3214688"/>
          <p14:tracePt t="81951" x="8848725" y="3241675"/>
          <p14:tracePt t="81968" x="8804275" y="3286125"/>
          <p14:tracePt t="81985" x="8724900" y="3375025"/>
          <p14:tracePt t="82001" x="8715375" y="3402013"/>
          <p14:tracePt t="82018" x="8697913" y="3419475"/>
          <p14:tracePt t="82035" x="8688388" y="3455988"/>
          <p14:tracePt t="82051" x="8688388" y="3465513"/>
          <p14:tracePt t="82068" x="8688388" y="3482975"/>
          <p14:tracePt t="82085" x="8688388" y="3500438"/>
          <p14:tracePt t="82109" x="8688388" y="3509963"/>
          <p14:tracePt t="82122" x="8705850" y="3536950"/>
          <p14:tracePt t="82135" x="8732838" y="3554413"/>
          <p14:tracePt t="82151" x="8786813" y="3598863"/>
          <p14:tracePt t="82168" x="8858250" y="3633788"/>
          <p14:tracePt t="82184" x="8939213" y="3660775"/>
          <p14:tracePt t="82201" x="9055100" y="3705225"/>
          <p14:tracePt t="82218" x="9090025" y="3724275"/>
          <p14:tracePt t="82234" x="9126538" y="3732213"/>
          <p14:tracePt t="82251" x="9153525" y="3732213"/>
          <p14:tracePt t="82268" x="9161463" y="3741738"/>
          <p14:tracePt t="82284" x="9170988" y="3741738"/>
          <p14:tracePt t="82301" x="9197975" y="3751263"/>
          <p14:tracePt t="82757" x="9180513" y="3751263"/>
          <p14:tracePt t="82770" x="9117013" y="3759200"/>
          <p14:tracePt t="82783" x="9001125" y="3786188"/>
          <p14:tracePt t="82795" x="8769350" y="3822700"/>
          <p14:tracePt t="82808" x="8375650" y="3911600"/>
          <p14:tracePt t="82821" x="8010525" y="3990975"/>
          <p14:tracePt t="82833" x="7715250" y="4054475"/>
          <p14:tracePt t="82850" x="7429500" y="4116388"/>
          <p14:tracePt t="82866" x="7161213" y="4179888"/>
          <p14:tracePt t="82883" x="6894513" y="4205288"/>
          <p14:tracePt t="82900" x="6491288" y="4268788"/>
          <p14:tracePt t="82917" x="6340475" y="4268788"/>
          <p14:tracePt t="82933" x="6224588" y="4276725"/>
          <p14:tracePt t="82950" x="6045200" y="4295775"/>
          <p14:tracePt t="82966" x="5991225" y="4295775"/>
          <p14:tracePt t="82983" x="5938838" y="4295775"/>
          <p14:tracePt t="83000" x="5911850" y="4295775"/>
          <p14:tracePt t="83227" x="5902325" y="4295775"/>
          <p14:tracePt t="83240" x="5894388" y="4295775"/>
          <p14:tracePt t="83252" x="5884863" y="4276725"/>
          <p14:tracePt t="83265" x="5875338" y="4259263"/>
          <p14:tracePt t="83278" x="5875338" y="4232275"/>
          <p14:tracePt t="83290" x="5857875" y="4179888"/>
          <p14:tracePt t="83303" x="5848350" y="4089400"/>
          <p14:tracePt t="83316" x="5822950" y="3983038"/>
          <p14:tracePt t="83332" x="5795963" y="3884613"/>
          <p14:tracePt t="83349" x="5776913" y="3803650"/>
          <p14:tracePt t="83366" x="5751513" y="3751263"/>
          <p14:tracePt t="83382" x="5680075" y="3679825"/>
          <p14:tracePt t="83399" x="5653088" y="3660775"/>
          <p14:tracePt t="83415" x="5616575" y="3643313"/>
          <p14:tracePt t="83432" x="5483225" y="3616325"/>
          <p14:tracePt t="83449" x="5384800" y="3616325"/>
          <p14:tracePt t="83465" x="5286375" y="3616325"/>
          <p14:tracePt t="83482" x="5133975" y="3652838"/>
          <p14:tracePt t="83499" x="5054600" y="3705225"/>
          <p14:tracePt t="83515" x="5000625" y="3759200"/>
          <p14:tracePt t="83532" x="4929188" y="3857625"/>
          <p14:tracePt t="83548" x="4911725" y="3902075"/>
          <p14:tracePt t="83565" x="4894263" y="3929063"/>
          <p14:tracePt t="83582" x="4884738" y="3956050"/>
          <p14:tracePt t="83598" x="4884738" y="4000500"/>
          <p14:tracePt t="83615" x="4884738" y="4027488"/>
          <p14:tracePt t="83632" x="4894263" y="4054475"/>
          <p14:tracePt t="83648" x="4956175" y="4143375"/>
          <p14:tracePt t="83665" x="5018088" y="4187825"/>
          <p14:tracePt t="83682" x="5099050" y="4232275"/>
          <p14:tracePt t="83698" x="5348288" y="4303713"/>
          <p14:tracePt t="83715" x="5473700" y="4322763"/>
          <p14:tracePt t="83731" x="5572125" y="4330700"/>
          <p14:tracePt t="83748" x="5670550" y="4330700"/>
          <p14:tracePt t="83765" x="5688013" y="4330700"/>
          <p14:tracePt t="83781" x="5697538" y="4330700"/>
          <p14:tracePt t="83798" x="5705475" y="4330700"/>
          <p14:tracePt t="83815" x="5715000" y="4330700"/>
          <p14:tracePt t="83925" x="5715000" y="4322763"/>
          <p14:tracePt t="83937" x="5715000" y="4303713"/>
          <p14:tracePt t="83950" x="5715000" y="4268788"/>
          <p14:tracePt t="83963" x="5715000" y="4241800"/>
          <p14:tracePt t="83975" x="5715000" y="4224338"/>
          <p14:tracePt t="83988" x="5715000" y="4205288"/>
          <p14:tracePt t="84001" x="5715000" y="4187825"/>
          <p14:tracePt t="84014" x="5715000" y="4179888"/>
          <p14:tracePt t="84031" x="5715000" y="4170363"/>
          <p14:tracePt t="84047" x="5715000" y="4160838"/>
          <p14:tracePt t="84065" x="5715000" y="4152900"/>
          <p14:tracePt t="84090" x="5705475" y="4133850"/>
          <p14:tracePt t="84103" x="5705475" y="4116388"/>
          <p14:tracePt t="84116" x="5688013" y="4098925"/>
          <p14:tracePt t="84131" x="5680075" y="4081463"/>
          <p14:tracePt t="84147" x="5670550" y="4071938"/>
          <p14:tracePt t="84164" x="5670550" y="4062413"/>
          <p14:tracePt t="84181" x="5661025" y="4054475"/>
          <p14:tracePt t="84197" x="5661025" y="4044950"/>
          <p14:tracePt t="87241" x="5670550" y="4044950"/>
          <p14:tracePt t="87253" x="5697538" y="4044950"/>
          <p14:tracePt t="87266" x="5741988" y="4044950"/>
          <p14:tracePt t="87279" x="5848350" y="4054475"/>
          <p14:tracePt t="87292" x="5973763" y="4054475"/>
          <p14:tracePt t="87309" x="6143625" y="4071938"/>
          <p14:tracePt t="87325" x="6296025" y="4081463"/>
          <p14:tracePt t="87341" x="6419850" y="4089400"/>
          <p14:tracePt t="87358" x="6626225" y="4089400"/>
          <p14:tracePt t="87374" x="6715125" y="4089400"/>
          <p14:tracePt t="87391" x="6813550" y="4089400"/>
          <p14:tracePt t="87408" x="6973888" y="4098925"/>
          <p14:tracePt t="87424" x="7037388" y="4108450"/>
          <p14:tracePt t="87441" x="7089775" y="4108450"/>
          <p14:tracePt t="87458" x="7215188" y="4108450"/>
          <p14:tracePt t="87474" x="7277100" y="4108450"/>
          <p14:tracePt t="87491" x="7313613" y="4108450"/>
          <p14:tracePt t="87508" x="7385050" y="4108450"/>
          <p14:tracePt t="87524" x="7402513" y="4108450"/>
          <p14:tracePt t="87541" x="7419975" y="4108450"/>
          <p14:tracePt t="87557" x="7429500" y="4108450"/>
          <p14:tracePt t="87574" x="7473950" y="4089400"/>
          <p14:tracePt t="87591" x="7483475" y="4081463"/>
          <p14:tracePt t="87608" x="7510463" y="4044950"/>
          <p14:tracePt t="87624" x="7537450" y="3990975"/>
          <p14:tracePt t="87641" x="7554913" y="3956050"/>
          <p14:tracePt t="87657" x="7562850" y="3946525"/>
          <p14:tracePt t="87674" x="7562850" y="3919538"/>
          <p14:tracePt t="87691" x="7572375" y="3919538"/>
          <p14:tracePt t="87710" x="7572375" y="3911600"/>
          <p14:tracePt t="87812" x="7572375" y="3902075"/>
          <p14:tracePt t="87837" x="7572375" y="3894138"/>
          <p14:tracePt t="87863" x="7562850" y="3884613"/>
          <p14:tracePt t="87876" x="7562850" y="3875088"/>
          <p14:tracePt t="87888" x="7554913" y="3875088"/>
          <p14:tracePt t="87901" x="7545388" y="3867150"/>
          <p14:tracePt t="87914" x="7537450" y="3848100"/>
          <p14:tracePt t="87926" x="7527925" y="3840163"/>
          <p14:tracePt t="87940" x="7510463" y="3813175"/>
          <p14:tracePt t="87957" x="7473950" y="3768725"/>
          <p14:tracePt t="87973" x="7402513" y="3724275"/>
          <p14:tracePt t="87990" x="7180263" y="3633788"/>
          <p14:tracePt t="88007" x="7081838" y="3598863"/>
          <p14:tracePt t="88023" x="6983413" y="3589338"/>
          <p14:tracePt t="88040" x="6911975" y="3581400"/>
          <p14:tracePt t="88056" x="6777038" y="3581400"/>
          <p14:tracePt t="88073" x="6705600" y="3581400"/>
          <p14:tracePt t="88090" x="6634163" y="3608388"/>
          <p14:tracePt t="88107" x="6483350" y="3714750"/>
          <p14:tracePt t="88123" x="6419850" y="3768725"/>
          <p14:tracePt t="88140" x="6340475" y="3813175"/>
          <p14:tracePt t="88157" x="6259513" y="3867150"/>
          <p14:tracePt t="88173" x="6232525" y="3884613"/>
          <p14:tracePt t="88190" x="6215063" y="3902075"/>
          <p14:tracePt t="88206" x="6188075" y="3956050"/>
          <p14:tracePt t="88223" x="6170613" y="3990975"/>
          <p14:tracePt t="88240" x="6161088" y="4010025"/>
          <p14:tracePt t="88256" x="6153150" y="4037013"/>
          <p14:tracePt t="88273" x="6143625" y="4071938"/>
          <p14:tracePt t="88290" x="6143625" y="4081463"/>
          <p14:tracePt t="88306" x="6143625" y="4089400"/>
          <p14:tracePt t="88332" x="6143625" y="4098925"/>
          <p14:tracePt t="88358" x="6143625" y="4108450"/>
          <p14:tracePt t="88383" x="6170613" y="4116388"/>
          <p14:tracePt t="88396" x="6205538" y="4125913"/>
          <p14:tracePt t="88409" x="6269038" y="4125913"/>
          <p14:tracePt t="88422" x="6330950" y="4133850"/>
          <p14:tracePt t="88434" x="6394450" y="4143375"/>
          <p14:tracePt t="88447" x="6446838" y="4143375"/>
          <p14:tracePt t="88459" x="6510338" y="4143375"/>
          <p14:tracePt t="88472" x="6554788" y="4143375"/>
          <p14:tracePt t="88489" x="6626225" y="4143375"/>
          <p14:tracePt t="88506" x="6688138" y="4143375"/>
          <p14:tracePt t="88522" x="6742113" y="4143375"/>
          <p14:tracePt t="88539" x="6813550" y="4143375"/>
          <p14:tracePt t="88556" x="6840538" y="4143375"/>
          <p14:tracePt t="88572" x="6867525" y="4143375"/>
          <p14:tracePt t="88589" x="6938963" y="4143375"/>
          <p14:tracePt t="88605" x="6983413" y="4143375"/>
          <p14:tracePt t="88622" x="7010400" y="4133850"/>
          <p14:tracePt t="88639" x="7081838" y="4108450"/>
          <p14:tracePt t="88655" x="7108825" y="4098925"/>
          <p14:tracePt t="88672" x="7143750" y="4081463"/>
          <p14:tracePt t="88689" x="7197725" y="4017963"/>
          <p14:tracePt t="88705" x="7242175" y="3983038"/>
          <p14:tracePt t="88722" x="7269163" y="3946525"/>
          <p14:tracePt t="88739" x="7304088" y="3919538"/>
          <p14:tracePt t="88755" x="7323138" y="3911600"/>
          <p14:tracePt t="88772" x="7323138" y="3902075"/>
          <p14:tracePt t="88814" x="7331075" y="3902075"/>
          <p14:tracePt t="88853" x="7331075" y="3894138"/>
          <p14:tracePt t="88929" x="7313613" y="3894138"/>
          <p14:tracePt t="88942" x="7296150" y="3884613"/>
          <p14:tracePt t="88955" x="7251700" y="3875088"/>
          <p14:tracePt t="88967" x="7188200" y="3867150"/>
          <p14:tracePt t="88980" x="7072313" y="3848100"/>
          <p14:tracePt t="88993" x="6938963" y="3822700"/>
          <p14:tracePt t="89005" x="6831013" y="3813175"/>
          <p14:tracePt t="89021" x="6732588" y="3813175"/>
          <p14:tracePt t="89038" x="6643688" y="3813175"/>
          <p14:tracePt t="89055" x="6581775" y="3813175"/>
          <p14:tracePt t="89071" x="6473825" y="3813175"/>
          <p14:tracePt t="89088" x="6438900" y="3813175"/>
          <p14:tracePt t="89104" x="6394450" y="3813175"/>
          <p14:tracePt t="89121" x="6330950" y="3813175"/>
          <p14:tracePt t="89138" x="6296025" y="3813175"/>
          <p14:tracePt t="89154" x="6269038" y="3813175"/>
          <p14:tracePt t="89171" x="6251575" y="3813175"/>
          <p14:tracePt t="89188" x="6242050" y="3813175"/>
          <p14:tracePt t="89221" x="6242050" y="3822700"/>
          <p14:tracePt t="89297" x="6242050" y="3830638"/>
          <p14:tracePt t="89323" x="6242050" y="3840163"/>
          <p14:tracePt t="89335" x="6242050" y="3848100"/>
          <p14:tracePt t="89348" x="6242050" y="3867150"/>
          <p14:tracePt t="89361" x="6259513" y="3894138"/>
          <p14:tracePt t="89373" x="6286500" y="3919538"/>
          <p14:tracePt t="89387" x="6303963" y="3946525"/>
          <p14:tracePt t="89404" x="6348413" y="3965575"/>
          <p14:tracePt t="89420" x="6394450" y="4000500"/>
          <p14:tracePt t="89437" x="6510338" y="4044950"/>
          <p14:tracePt t="89454" x="6589713" y="4071938"/>
          <p14:tracePt t="89471" x="6653213" y="4081463"/>
          <p14:tracePt t="89487" x="6715125" y="4098925"/>
          <p14:tracePt t="89504" x="6867525" y="4108450"/>
          <p14:tracePt t="89520" x="6946900" y="4116388"/>
          <p14:tracePt t="89537" x="7027863" y="4125913"/>
          <p14:tracePt t="89554" x="7153275" y="4125913"/>
          <p14:tracePt t="89570" x="7232650" y="4125913"/>
          <p14:tracePt t="89587" x="7296150" y="4125913"/>
          <p14:tracePt t="89604" x="7456488" y="4125913"/>
          <p14:tracePt t="89620" x="7518400" y="4125913"/>
          <p14:tracePt t="89637" x="7562850" y="4125913"/>
          <p14:tracePt t="89653" x="7697788" y="4125913"/>
          <p14:tracePt t="89670" x="7786688" y="4116388"/>
          <p14:tracePt t="89687" x="7848600" y="4089400"/>
          <p14:tracePt t="89703" x="8018463" y="4000500"/>
          <p14:tracePt t="89720" x="8126413" y="3938588"/>
          <p14:tracePt t="89737" x="8215313" y="3884613"/>
          <p14:tracePt t="89753" x="8286750" y="3848100"/>
          <p14:tracePt t="89770" x="8358188" y="3813175"/>
          <p14:tracePt t="89787" x="8385175" y="3803650"/>
          <p14:tracePt t="89803" x="8402638" y="3795713"/>
          <p14:tracePt t="89820" x="8429625" y="3776663"/>
          <p14:tracePt t="89836" x="8447088" y="3768725"/>
          <p14:tracePt t="89853" x="8447088" y="3759200"/>
          <p14:tracePt t="89870" x="8466138" y="3751263"/>
          <p14:tracePt t="89894" x="8466138" y="3741738"/>
          <p14:tracePt t="89919" x="8474075" y="3741738"/>
          <p14:tracePt t="89945" x="8474075" y="3732213"/>
          <p14:tracePt t="89970" x="8474075" y="3724275"/>
          <p14:tracePt t="89983" x="8456613" y="3724275"/>
          <p14:tracePt t="89995" x="8429625" y="3724275"/>
          <p14:tracePt t="90008" x="8394700" y="3724275"/>
          <p14:tracePt t="90021" x="8367713" y="3724275"/>
          <p14:tracePt t="90036" x="8340725" y="3724275"/>
          <p14:tracePt t="90053" x="8323263" y="3724275"/>
          <p14:tracePt t="90069" x="8304213" y="3724275"/>
          <p14:tracePt t="90097" x="8296275" y="3724275"/>
          <p14:tracePt t="90147" x="8296275" y="3732213"/>
          <p14:tracePt t="90160" x="8323263" y="3741738"/>
          <p14:tracePt t="90173" x="8348663" y="3751263"/>
          <p14:tracePt t="90186" x="8375650" y="3776663"/>
          <p14:tracePt t="90198" x="8447088" y="3795713"/>
          <p14:tracePt t="90211" x="8501063" y="3813175"/>
          <p14:tracePt t="90224" x="8537575" y="3840163"/>
          <p14:tracePt t="90542" x="8555038" y="3840163"/>
          <p14:tracePt t="90554" x="8572500" y="3840163"/>
          <p14:tracePt t="90567" x="8626475" y="3840163"/>
          <p14:tracePt t="90580" x="8759825" y="3840163"/>
          <p14:tracePt t="90593" x="9018588" y="3840163"/>
          <p14:tracePt t="90605" x="9385300" y="3840163"/>
          <p14:tracePt t="90618" x="9759950" y="3840163"/>
          <p14:tracePt t="90635" x="10063163" y="3840163"/>
          <p14:tracePt t="90651" x="10287000" y="3840163"/>
          <p14:tracePt t="90668" x="10439400" y="3840163"/>
          <p14:tracePt t="90685" x="10626725" y="3840163"/>
          <p14:tracePt t="90702" x="10680700" y="3840163"/>
          <p14:tracePt t="90718" x="10725150" y="3840163"/>
          <p14:tracePt t="90735" x="10796588" y="3840163"/>
          <p14:tracePt t="90751" x="10831513" y="3840163"/>
          <p14:tracePt t="90768" x="10848975" y="3822700"/>
          <p14:tracePt t="90785" x="10895013" y="3803650"/>
          <p14:tracePt t="90801" x="10902950" y="3803650"/>
          <p14:tracePt t="90818" x="10902950" y="3795713"/>
          <p14:tracePt t="90834" x="10912475" y="3786188"/>
          <p14:tracePt t="90897" x="10912475" y="3776663"/>
          <p14:tracePt t="90922" x="10875963" y="3776663"/>
          <p14:tracePt t="90935" x="10804525" y="3776663"/>
          <p14:tracePt t="90948" x="10644188" y="3776663"/>
          <p14:tracePt t="90961" x="10367963" y="3776663"/>
          <p14:tracePt t="90973" x="10144125" y="3776663"/>
          <p14:tracePt t="90986" x="10010775" y="3776663"/>
          <p14:tracePt t="91001" x="9902825" y="3776663"/>
          <p14:tracePt t="91017" x="9804400" y="3786188"/>
          <p14:tracePt t="91034" x="9725025" y="3813175"/>
          <p14:tracePt t="91051" x="9582150" y="3867150"/>
          <p14:tracePt t="91067" x="9518650" y="3911600"/>
          <p14:tracePt t="91084" x="9447213" y="3946525"/>
          <p14:tracePt t="91101" x="9323388" y="4010025"/>
          <p14:tracePt t="91117" x="9277350" y="4027488"/>
          <p14:tracePt t="91134" x="9259888" y="4044950"/>
          <p14:tracePt t="91151" x="9224963" y="4054475"/>
          <p14:tracePt t="91167" x="9205913" y="4071938"/>
          <p14:tracePt t="91214" x="9205913" y="4081463"/>
          <p14:tracePt t="91252" x="9205913" y="4089400"/>
          <p14:tracePt t="91265" x="9205913" y="4098925"/>
          <p14:tracePt t="91278" x="9232900" y="4116388"/>
          <p14:tracePt t="91290" x="9286875" y="4152900"/>
          <p14:tracePt t="91303" x="9367838" y="4205288"/>
          <p14:tracePt t="91317" x="9466263" y="4251325"/>
          <p14:tracePt t="91334" x="9528175" y="4286250"/>
          <p14:tracePt t="91350" x="9617075" y="4313238"/>
          <p14:tracePt t="91367" x="9769475" y="4340225"/>
          <p14:tracePt t="91383" x="9823450" y="4340225"/>
          <p14:tracePt t="91400" x="9858375" y="4348163"/>
          <p14:tracePt t="91417" x="9912350" y="4357688"/>
          <p14:tracePt t="91433" x="9983788" y="4357688"/>
          <p14:tracePt t="91710" x="9956800" y="4357688"/>
          <p14:tracePt t="91722" x="9894888" y="4357688"/>
          <p14:tracePt t="91735" x="9769475" y="4357688"/>
          <p14:tracePt t="91748" x="9491663" y="4357688"/>
          <p14:tracePt t="91760" x="8991600" y="4357688"/>
          <p14:tracePt t="91773" x="8572500" y="4357688"/>
          <p14:tracePt t="91786" x="8242300" y="4367213"/>
          <p14:tracePt t="91799" x="7885113" y="4438650"/>
          <p14:tracePt t="91816" x="7608888" y="4510088"/>
          <p14:tracePt t="91833" x="7313613" y="4589463"/>
          <p14:tracePt t="91849" x="7054850" y="4697413"/>
          <p14:tracePt t="91866" x="6715125" y="4786313"/>
          <p14:tracePt t="91882" x="6589713" y="4813300"/>
          <p14:tracePt t="91899" x="6491288" y="4822825"/>
          <p14:tracePt t="91916" x="6348413" y="4840288"/>
          <p14:tracePt t="91932" x="6313488" y="4848225"/>
          <p14:tracePt t="91949" x="6276975" y="4848225"/>
          <p14:tracePt t="91966" x="6251575" y="4848225"/>
          <p14:tracePt t="92180" x="6232525" y="4848225"/>
          <p14:tracePt t="92192" x="6205538" y="4848225"/>
          <p14:tracePt t="92205" x="6180138" y="4848225"/>
          <p14:tracePt t="92218" x="6143625" y="4830763"/>
          <p14:tracePt t="92232" x="6072188" y="4803775"/>
          <p14:tracePt t="92248" x="6010275" y="4759325"/>
          <p14:tracePt t="92265" x="5938838" y="4724400"/>
          <p14:tracePt t="92282" x="5867400" y="4670425"/>
          <p14:tracePt t="92299" x="5848350" y="4660900"/>
          <p14:tracePt t="92315" x="5822950" y="4633913"/>
          <p14:tracePt t="92332" x="5813425" y="4625975"/>
          <p14:tracePt t="92348" x="5795963" y="4589463"/>
          <p14:tracePt t="92370" x="5786438" y="4581525"/>
          <p14:tracePt t="92383" x="5786438" y="4572000"/>
          <p14:tracePt t="92421" x="5786438" y="4562475"/>
          <p14:tracePt t="92446" x="5786438" y="4545013"/>
          <p14:tracePt t="92459" x="5795963" y="4537075"/>
          <p14:tracePt t="92471" x="5813425" y="4518025"/>
          <p14:tracePt t="92484" x="5830888" y="4500563"/>
          <p14:tracePt t="92498" x="5867400" y="4483100"/>
          <p14:tracePt t="92515" x="5902325" y="4473575"/>
          <p14:tracePt t="92531" x="5946775" y="4465638"/>
          <p14:tracePt t="92548" x="5991225" y="4456113"/>
          <p14:tracePt t="92564" x="6018213" y="4456113"/>
          <p14:tracePt t="92582" x="6037263" y="4456113"/>
          <p14:tracePt t="92598" x="6054725" y="4456113"/>
          <p14:tracePt t="92614" x="6081713" y="4456113"/>
          <p14:tracePt t="96170" x="6081713" y="4446588"/>
          <p14:tracePt t="96183" x="6081713" y="4402138"/>
          <p14:tracePt t="96195" x="6126163" y="4303713"/>
          <p14:tracePt t="96208" x="6224588" y="4133850"/>
          <p14:tracePt t="96221" x="6375400" y="3911600"/>
          <p14:tracePt t="96233" x="6537325" y="3705225"/>
          <p14:tracePt t="96246" x="6715125" y="3490913"/>
          <p14:tracePt t="96260" x="6858000" y="3330575"/>
          <p14:tracePt t="96274" x="6973888" y="3232150"/>
          <p14:tracePt t="96291" x="7081838" y="3098800"/>
          <p14:tracePt t="96307" x="7170738" y="2955925"/>
          <p14:tracePt t="96324" x="7358063" y="2554288"/>
          <p14:tracePt t="96341" x="7402513" y="2438400"/>
          <p14:tracePt t="96358" x="7439025" y="2322513"/>
          <p14:tracePt t="96374" x="7483475" y="2179638"/>
          <p14:tracePt t="96391" x="7491413" y="2143125"/>
          <p14:tracePt t="96411" x="7491413" y="2133600"/>
          <p14:tracePt t="96424" x="7491413" y="2125663"/>
          <p14:tracePt t="96440" x="7491413" y="2116138"/>
          <p14:tracePt t="96462" x="7456488" y="2098675"/>
          <p14:tracePt t="96474" x="7340600" y="2089150"/>
          <p14:tracePt t="96490" x="7180263" y="2089150"/>
          <p14:tracePt t="96507" x="6902450" y="2089150"/>
          <p14:tracePt t="96524" x="6599238" y="2098675"/>
          <p14:tracePt t="96540" x="6153150" y="2224088"/>
          <p14:tracePt t="96557" x="6010275" y="2286000"/>
          <p14:tracePt t="96573" x="5911850" y="2339975"/>
          <p14:tracePt t="96590" x="5751513" y="2428875"/>
          <p14:tracePt t="96607" x="5724525" y="2446338"/>
          <p14:tracePt t="96623" x="5715000" y="2446338"/>
          <p14:tracePt t="96640" x="5697538" y="2465388"/>
          <p14:tracePt t="96657" x="5697538" y="2473325"/>
          <p14:tracePt t="96673" x="5697538" y="2482850"/>
          <p14:tracePt t="96690" x="5715000" y="2482850"/>
          <p14:tracePt t="96707" x="5956300" y="2517775"/>
          <p14:tracePt t="96723" x="6286500" y="2527300"/>
          <p14:tracePt t="96740" x="6715125" y="2544763"/>
          <p14:tracePt t="96757" x="7510463" y="2581275"/>
          <p14:tracePt t="96773" x="7769225" y="2608263"/>
          <p14:tracePt t="96791" x="8001000" y="2625725"/>
          <p14:tracePt t="96806" x="8197850" y="2652713"/>
          <p14:tracePt t="96823" x="8251825" y="2670175"/>
          <p14:tracePt t="96840" x="8277225" y="2670175"/>
          <p14:tracePt t="96856" x="8286750" y="2679700"/>
          <p14:tracePt t="96873" x="8296275" y="2679700"/>
          <p14:tracePt t="97135" x="8269288" y="2705100"/>
          <p14:tracePt t="97148" x="8116888" y="2786063"/>
          <p14:tracePt t="97160" x="7653338" y="3027363"/>
          <p14:tracePt t="97173" x="6973888" y="3411538"/>
          <p14:tracePt t="97186" x="6259513" y="3830638"/>
          <p14:tracePt t="97198" x="5786438" y="4179888"/>
          <p14:tracePt t="97211" x="5357813" y="4491038"/>
          <p14:tracePt t="97224" x="5027613" y="4768850"/>
          <p14:tracePt t="97239" x="4803775" y="5045075"/>
          <p14:tracePt t="97255" x="4679950" y="5187950"/>
          <p14:tracePt t="97272" x="4608513" y="5303838"/>
          <p14:tracePt t="97289" x="4537075" y="5438775"/>
          <p14:tracePt t="97305" x="4518025" y="5456238"/>
          <p14:tracePt t="97322" x="4510088" y="5465763"/>
          <p14:tracePt t="97339" x="4510088" y="5473700"/>
          <p14:tracePt t="97376" x="4545013" y="5473700"/>
          <p14:tracePt t="97388" x="4616450" y="5429250"/>
          <p14:tracePt t="97401" x="4714875" y="5367338"/>
          <p14:tracePt t="97414" x="4776788" y="5322888"/>
          <p14:tracePt t="97426" x="4813300" y="5286375"/>
          <p14:tracePt t="97439" x="4813300" y="5276850"/>
          <p14:tracePt t="97455" x="4822825" y="5276850"/>
          <p14:tracePt t="97472" x="4822825" y="5268913"/>
          <p14:tracePt t="97488" x="4830763" y="5268913"/>
          <p14:tracePt t="97515" x="4830763" y="5259388"/>
          <p14:tracePt t="97528" x="4830763" y="5251450"/>
          <p14:tracePt t="97553" x="4857750" y="5214938"/>
          <p14:tracePt t="97566" x="4919663" y="5143500"/>
          <p14:tracePt t="97579" x="5062538" y="5010150"/>
          <p14:tracePt t="97591" x="5340350" y="4840288"/>
          <p14:tracePt t="97605" x="5537200" y="4697413"/>
          <p14:tracePt t="97621" x="5705475" y="4616450"/>
          <p14:tracePt t="97638" x="5803900" y="4572000"/>
          <p14:tracePt t="97655" x="5983288" y="4473575"/>
          <p14:tracePt t="97671" x="6037263" y="4429125"/>
          <p14:tracePt t="97688" x="6099175" y="4394200"/>
          <p14:tracePt t="97705" x="6153150" y="4367213"/>
          <p14:tracePt t="97721" x="6224588" y="4322763"/>
          <p14:tracePt t="97738" x="6251575" y="4313238"/>
          <p14:tracePt t="97755" x="6269038" y="4295775"/>
          <p14:tracePt t="97771" x="6286500" y="4286250"/>
          <p14:tracePt t="97788" x="6296025" y="4276725"/>
          <p14:tracePt t="97807" x="6303963" y="4276725"/>
          <p14:tracePt t="97858" x="6303963" y="4268788"/>
          <p14:tracePt t="97947" x="6296025" y="4268788"/>
          <p14:tracePt t="97959" x="6286500" y="4268788"/>
          <p14:tracePt t="97972" x="6269038" y="4268788"/>
          <p14:tracePt t="97985" x="6251575" y="4268788"/>
          <p14:tracePt t="97997" x="6242050" y="4268788"/>
          <p14:tracePt t="98010" x="6232525" y="4268788"/>
          <p14:tracePt t="98023" x="6224588" y="4268788"/>
          <p14:tracePt t="98048" x="6224588" y="4276725"/>
          <p14:tracePt t="98061" x="6215063" y="4295775"/>
          <p14:tracePt t="98074" x="6215063" y="4322763"/>
          <p14:tracePt t="98087" x="6215063" y="4367213"/>
          <p14:tracePt t="98104" x="6232525" y="4394200"/>
          <p14:tracePt t="98120" x="6276975" y="4419600"/>
          <p14:tracePt t="98137" x="6357938" y="4446588"/>
          <p14:tracePt t="98154" x="6384925" y="4446588"/>
          <p14:tracePt t="98170" x="6411913" y="4446588"/>
          <p14:tracePt t="98187" x="6429375" y="4419600"/>
          <p14:tracePt t="98204" x="6446838" y="4375150"/>
          <p14:tracePt t="98220" x="6446838" y="4357688"/>
          <p14:tracePt t="98237" x="6446838" y="4348163"/>
          <p14:tracePt t="98254" x="6446838" y="4330700"/>
          <p14:tracePt t="98270" x="6446838" y="4303713"/>
          <p14:tracePt t="98287" x="6429375" y="4295775"/>
          <p14:tracePt t="98304" x="6330950" y="4224338"/>
          <p14:tracePt t="98320" x="6259513" y="4187825"/>
          <p14:tracePt t="98337" x="6180138" y="4170363"/>
          <p14:tracePt t="98353" x="6000750" y="4160838"/>
          <p14:tracePt t="98370" x="5919788" y="4160838"/>
          <p14:tracePt t="98387" x="5867400" y="4160838"/>
          <p14:tracePt t="98403" x="5840413" y="4160838"/>
          <p14:tracePt t="98420" x="5822950" y="4170363"/>
          <p14:tracePt t="98437" x="5822950" y="4179888"/>
          <p14:tracePt t="98492" x="5822950" y="4187825"/>
          <p14:tracePt t="98518" x="5822950" y="4205288"/>
          <p14:tracePt t="98531" x="5822950" y="4214813"/>
          <p14:tracePt t="98543" x="5840413" y="4232275"/>
          <p14:tracePt t="98556" x="5867400" y="4259263"/>
          <p14:tracePt t="98570" x="5894388" y="4276725"/>
          <p14:tracePt t="98586" x="5929313" y="4295775"/>
          <p14:tracePt t="98603" x="5956300" y="4322763"/>
          <p14:tracePt t="98620" x="6010275" y="4348163"/>
          <p14:tracePt t="98636" x="6027738" y="4367213"/>
          <p14:tracePt t="98653" x="6054725" y="4375150"/>
          <p14:tracePt t="98669" x="6062663" y="4375150"/>
          <p14:tracePt t="98686" x="6099175" y="4394200"/>
          <p14:tracePt t="98703" x="6108700" y="4394200"/>
          <p14:tracePt t="98719" x="6126163" y="4402138"/>
          <p14:tracePt t="98736" x="6143625" y="4411663"/>
          <p14:tracePt t="99140" x="6153150" y="4411663"/>
          <p14:tracePt t="99153" x="6197600" y="4411663"/>
          <p14:tracePt t="99166" x="6276975" y="4411663"/>
          <p14:tracePt t="99179" x="6465888" y="4419600"/>
          <p14:tracePt t="99191" x="6804025" y="4483100"/>
          <p14:tracePt t="99204" x="7197725" y="4572000"/>
          <p14:tracePt t="99218" x="7473950" y="4660900"/>
          <p14:tracePt t="99235" x="7661275" y="4759325"/>
          <p14:tracePt t="99252" x="7769225" y="4822825"/>
          <p14:tracePt t="99268" x="7848600" y="4875213"/>
          <p14:tracePt t="99285" x="7858125" y="4884738"/>
          <p14:tracePt t="99302" x="7858125" y="4894263"/>
          <p14:tracePt t="99331" x="7858125" y="4902200"/>
          <p14:tracePt t="99344" x="7786688" y="4902200"/>
          <p14:tracePt t="99357" x="7608888" y="4929188"/>
          <p14:tracePt t="99369" x="7304088" y="4956175"/>
          <p14:tracePt t="99385" x="7000875" y="4956175"/>
          <p14:tracePt t="99401" x="6831013" y="4956175"/>
          <p14:tracePt t="99418" x="6724650" y="4956175"/>
          <p14:tracePt t="99435" x="6581775" y="4919663"/>
          <p14:tracePt t="99451" x="6537325" y="4884738"/>
          <p14:tracePt t="99468" x="6500813" y="4830763"/>
          <p14:tracePt t="99485" x="6446838" y="4751388"/>
          <p14:tracePt t="99501" x="6438900" y="4732338"/>
          <p14:tracePt t="99518" x="6438900" y="4714875"/>
          <p14:tracePt t="99535" x="6429375" y="4687888"/>
          <p14:tracePt t="99551" x="6429375" y="4660900"/>
          <p14:tracePt t="99568" x="6429375" y="4633913"/>
          <p14:tracePt t="99584" x="6429375" y="4589463"/>
          <p14:tracePt t="99601" x="6510338" y="4429125"/>
          <p14:tracePt t="99618" x="6581775" y="4348163"/>
          <p14:tracePt t="99634" x="6670675" y="4303713"/>
          <p14:tracePt t="99651" x="6823075" y="4214813"/>
          <p14:tracePt t="99668" x="6894513" y="4187825"/>
          <p14:tracePt t="99684" x="6938963" y="4179888"/>
          <p14:tracePt t="99701" x="7062788" y="4160838"/>
          <p14:tracePt t="99717" x="7126288" y="4160838"/>
          <p14:tracePt t="99734" x="7170738" y="4160838"/>
          <p14:tracePt t="99751" x="7224713" y="4160838"/>
          <p14:tracePt t="99767" x="7259638" y="4160838"/>
          <p14:tracePt t="99784" x="7313613" y="4179888"/>
          <p14:tracePt t="99801" x="7375525" y="4214813"/>
          <p14:tracePt t="99817" x="7394575" y="4232275"/>
          <p14:tracePt t="99834" x="7419975" y="4259263"/>
          <p14:tracePt t="99851" x="7439025" y="4286250"/>
          <p14:tracePt t="99867" x="7473950" y="4384675"/>
          <p14:tracePt t="99884" x="7483475" y="4419600"/>
          <p14:tracePt t="99900" x="7491413" y="4456113"/>
          <p14:tracePt t="99917" x="7491413" y="4491038"/>
          <p14:tracePt t="99934" x="7491413" y="4500563"/>
          <p14:tracePt t="99951" x="7491413" y="4518025"/>
          <p14:tracePt t="99978" x="7491413" y="4527550"/>
          <p14:tracePt t="100512" x="7491413" y="4510088"/>
          <p14:tracePt t="100525" x="7491413" y="4491038"/>
          <p14:tracePt t="100538" x="7491413" y="4473575"/>
          <p14:tracePt t="100550" x="7491413" y="4446588"/>
          <p14:tracePt t="100563" x="7483475" y="4438650"/>
          <p14:tracePt t="100576" x="7483475" y="4429125"/>
          <p14:tracePt t="100588" x="7483475" y="4419600"/>
          <p14:tracePt t="100639" x="7483475" y="4411663"/>
          <p14:tracePt t="100715" x="7473950" y="4411663"/>
          <p14:tracePt t="100753" x="7473950" y="4402138"/>
          <p14:tracePt t="100766" x="7466013" y="4402138"/>
          <p14:tracePt t="100779" x="7456488" y="4384675"/>
          <p14:tracePt t="100791" x="7439025" y="4375150"/>
          <p14:tracePt t="100804" x="7439025" y="4367213"/>
          <p14:tracePt t="100817" x="7419975" y="4357688"/>
          <p14:tracePt t="100832" x="7402513" y="4348163"/>
          <p14:tracePt t="100849" x="7394575" y="4340225"/>
          <p14:tracePt t="100865" x="7394575" y="4330700"/>
          <p14:tracePt t="100882" x="7375525" y="4322763"/>
          <p14:tracePt t="100898" x="7367588" y="4322763"/>
          <p14:tracePt t="100918" x="7367588" y="4313238"/>
          <p14:tracePt t="100957" x="7358063" y="4303713"/>
          <p14:tracePt t="100995" x="7348538" y="4295775"/>
          <p14:tracePt t="101007" x="7340600" y="4295775"/>
          <p14:tracePt t="101020" x="7323138" y="4276725"/>
          <p14:tracePt t="101033" x="7313613" y="4268788"/>
          <p14:tracePt t="101045" x="7296150" y="4251325"/>
          <p14:tracePt t="101058" x="7277100" y="4241800"/>
          <p14:tracePt t="101071" x="7259638" y="4205288"/>
          <p14:tracePt t="101083" x="7232650" y="4197350"/>
          <p14:tracePt t="101098" x="7215188" y="4170363"/>
          <p14:tracePt t="101115" x="7197725" y="4160838"/>
          <p14:tracePt t="101131" x="7161213" y="4133850"/>
          <p14:tracePt t="101148" x="7126288" y="4116388"/>
          <p14:tracePt t="101165" x="7108825" y="4108450"/>
          <p14:tracePt t="101181" x="7089775" y="4108450"/>
          <p14:tracePt t="101198" x="7062788" y="4098925"/>
          <p14:tracePt t="101223" x="7045325" y="4098925"/>
          <p14:tracePt t="101249" x="7037388" y="4098925"/>
          <p14:tracePt t="101274" x="7027863" y="4098925"/>
          <p14:tracePt t="101401" x="7037388" y="4116388"/>
          <p14:tracePt t="101414" x="7054850" y="4152900"/>
          <p14:tracePt t="101426" x="7089775" y="4187825"/>
          <p14:tracePt t="101439" x="7134225" y="4214813"/>
          <p14:tracePt t="101452" x="7188200" y="4259263"/>
          <p14:tracePt t="101464" x="7242175" y="4286250"/>
          <p14:tracePt t="101481" x="7296150" y="4303713"/>
          <p14:tracePt t="101497" x="7323138" y="4303713"/>
          <p14:tracePt t="101514" x="7348538" y="4303713"/>
          <p14:tracePt t="101531" x="7394575" y="4313238"/>
          <p14:tracePt t="101547" x="7412038" y="4313238"/>
          <p14:tracePt t="101564" x="7439025" y="4313238"/>
          <p14:tracePt t="101581" x="7473950" y="4313238"/>
          <p14:tracePt t="101597" x="7500938" y="4295775"/>
          <p14:tracePt t="101614" x="7518400" y="4276725"/>
          <p14:tracePt t="101630" x="7545388" y="4251325"/>
          <p14:tracePt t="101647" x="7554913" y="4241800"/>
          <p14:tracePt t="101667" x="7554913" y="4232275"/>
          <p14:tracePt t="101681" x="7554913" y="4224338"/>
          <p14:tracePt t="101697" x="7562850" y="4224338"/>
          <p14:tracePt t="101718" x="7562850" y="4214813"/>
          <p14:tracePt t="101731" x="7554913" y="4197350"/>
          <p14:tracePt t="101747" x="7527925" y="4187825"/>
          <p14:tracePt t="101764" x="7491413" y="4160838"/>
          <p14:tracePt t="101780" x="7439025" y="4133850"/>
          <p14:tracePt t="101797" x="7286625" y="4098925"/>
          <p14:tracePt t="101813" x="7224713" y="4089400"/>
          <p14:tracePt t="101830" x="7161213" y="4089400"/>
          <p14:tracePt t="101847" x="7089775" y="4089400"/>
          <p14:tracePt t="101863" x="7081838" y="4089400"/>
          <p14:tracePt t="101880" x="7072313" y="4089400"/>
          <p14:tracePt t="101897" x="7062788" y="4089400"/>
          <p14:tracePt t="101913" x="7054850" y="4089400"/>
          <p14:tracePt t="101934" x="7037388" y="4116388"/>
          <p14:tracePt t="101947" x="7037388" y="4152900"/>
          <p14:tracePt t="101963" x="7027863" y="4197350"/>
          <p14:tracePt t="101980" x="7027863" y="4224338"/>
          <p14:tracePt t="101996" x="7027863" y="4251325"/>
          <p14:tracePt t="102013" x="7027863" y="4286250"/>
          <p14:tracePt t="102030" x="7027863" y="4295775"/>
          <p14:tracePt t="102046" x="7027863" y="4303713"/>
          <p14:tracePt t="102063" x="7027863" y="4313238"/>
          <p14:tracePt t="102080" x="7045325" y="4313238"/>
          <p14:tracePt t="102096" x="7072313" y="4322763"/>
          <p14:tracePt t="102113" x="7180263" y="4340225"/>
          <p14:tracePt t="102130" x="7224713" y="4340225"/>
          <p14:tracePt t="102146" x="7269163" y="4348163"/>
          <p14:tracePt t="102163" x="7331075" y="4348163"/>
          <p14:tracePt t="102179" x="7348538" y="4348163"/>
          <p14:tracePt t="102196" x="7358063" y="4348163"/>
          <p14:tracePt t="102213" x="7375525" y="4348163"/>
          <p14:tracePt t="102230" x="7385050" y="4348163"/>
          <p14:tracePt t="102246" x="7394575" y="4348163"/>
          <p14:tracePt t="102849" x="7394575" y="4367213"/>
          <p14:tracePt t="102862" x="7394575" y="4402138"/>
          <p14:tracePt t="102874" x="7394575" y="4465638"/>
          <p14:tracePt t="102887" x="7385050" y="4527550"/>
          <p14:tracePt t="102900" x="7385050" y="4554538"/>
          <p14:tracePt t="102913" x="7385050" y="4572000"/>
          <p14:tracePt t="102928" x="7385050" y="4581525"/>
          <p14:tracePt t="102950" x="7385050" y="4589463"/>
          <p14:tracePt t="103688" x="7385050" y="4581525"/>
          <p14:tracePt t="103701" x="7385050" y="4562475"/>
          <p14:tracePt t="103726" x="7385050" y="4554538"/>
          <p14:tracePt t="103739" x="7394575" y="4545013"/>
          <p14:tracePt t="103751" x="7394575" y="4537075"/>
          <p14:tracePt t="103777" x="7394575" y="4527550"/>
          <p14:tracePt t="103789" x="7394575" y="4510088"/>
          <p14:tracePt t="103802" x="7394575" y="4483100"/>
          <p14:tracePt t="103815" x="7394575" y="4465638"/>
          <p14:tracePt t="103828" x="7385050" y="4456113"/>
          <p14:tracePt t="103843" x="7375525" y="4438650"/>
          <p14:tracePt t="103860" x="7375525" y="4429125"/>
          <p14:tracePt t="103876" x="7367588" y="4419600"/>
          <p14:tracePt t="103893" x="7348538" y="4411663"/>
          <p14:tracePt t="103909" x="7323138" y="4411663"/>
          <p14:tracePt t="103926" x="7304088" y="4411663"/>
          <p14:tracePt t="103943" x="7215188" y="4411663"/>
          <p14:tracePt t="103959" x="7161213" y="4411663"/>
          <p14:tracePt t="103976" x="7108825" y="4411663"/>
          <p14:tracePt t="103993" x="7037388" y="4411663"/>
          <p14:tracePt t="104009" x="7010400" y="4411663"/>
          <p14:tracePt t="104026" x="6991350" y="4411663"/>
          <p14:tracePt t="104043" x="6983413" y="4411663"/>
          <p14:tracePt t="104059" x="6973888" y="4411663"/>
          <p14:tracePt t="104076" x="6965950" y="4411663"/>
          <p14:tracePt t="104094" x="6956425" y="4411663"/>
          <p14:tracePt t="104109" x="6946900" y="4411663"/>
          <p14:tracePt t="104126" x="6946900" y="4419600"/>
          <p14:tracePt t="104142" x="6938963" y="4438650"/>
          <p14:tracePt t="104159" x="6938963" y="4473575"/>
          <p14:tracePt t="104176" x="6938963" y="4500563"/>
          <p14:tracePt t="104192" x="6965950" y="4545013"/>
          <p14:tracePt t="104209" x="7054850" y="4625975"/>
          <p14:tracePt t="104225" x="7108825" y="4660900"/>
          <p14:tracePt t="104242" x="7161213" y="4679950"/>
          <p14:tracePt t="104259" x="7277100" y="4714875"/>
          <p14:tracePt t="104275" x="7313613" y="4724400"/>
          <p14:tracePt t="104292" x="7358063" y="4724400"/>
          <p14:tracePt t="104309" x="7394575" y="4724400"/>
          <p14:tracePt t="104325" x="7456488" y="4724400"/>
          <p14:tracePt t="104342" x="7491413" y="4724400"/>
          <p14:tracePt t="104358" x="7527925" y="4724400"/>
          <p14:tracePt t="104375" x="7589838" y="4705350"/>
          <p14:tracePt t="104392" x="7608888" y="4697413"/>
          <p14:tracePt t="104408" x="7634288" y="4670425"/>
          <p14:tracePt t="104425" x="7653338" y="4608513"/>
          <p14:tracePt t="104442" x="7653338" y="4572000"/>
          <p14:tracePt t="104458" x="7653338" y="4554538"/>
          <p14:tracePt t="104475" x="7653338" y="4510088"/>
          <p14:tracePt t="104492" x="7643813" y="4500563"/>
          <p14:tracePt t="104508" x="7634288" y="4473575"/>
          <p14:tracePt t="104525" x="7608888" y="4465638"/>
          <p14:tracePt t="104542" x="7527925" y="4419600"/>
          <p14:tracePt t="104558" x="7483475" y="4411663"/>
          <p14:tracePt t="104575" x="7439025" y="4402138"/>
          <p14:tracePt t="104591" x="7323138" y="4394200"/>
          <p14:tracePt t="104608" x="7286625" y="4394200"/>
          <p14:tracePt t="104626" x="7251700" y="4394200"/>
          <p14:tracePt t="104641" x="7205663" y="4394200"/>
          <p14:tracePt t="104665" x="7188200" y="4394200"/>
          <p14:tracePt t="104690" x="7188200" y="4402138"/>
          <p14:tracePt t="105097" x="7180263" y="4402138"/>
          <p14:tracePt t="105110" x="7180263" y="4411663"/>
          <p14:tracePt t="105122" x="7180263" y="4465638"/>
          <p14:tracePt t="105135" x="7180263" y="4518025"/>
          <p14:tracePt t="105148" x="7180263" y="4581525"/>
          <p14:tracePt t="105160" x="7180263" y="4643438"/>
          <p14:tracePt t="105174" x="7180263" y="4670425"/>
          <p14:tracePt t="105190" x="7180263" y="4687888"/>
          <p14:tracePt t="105207" x="7180263" y="4705350"/>
          <p14:tracePt t="105224" x="7180263" y="4714875"/>
          <p14:tracePt t="105240" x="7188200" y="4732338"/>
          <p14:tracePt t="105257" x="7205663" y="4751388"/>
          <p14:tracePt t="105273" x="7232650" y="4751388"/>
          <p14:tracePt t="105290" x="7269163" y="4768850"/>
          <p14:tracePt t="105308" x="7296150" y="4776788"/>
          <p14:tracePt t="105323" x="7313613" y="4776788"/>
          <p14:tracePt t="105340" x="7394575" y="4776788"/>
          <p14:tracePt t="105357" x="7429500" y="4776788"/>
          <p14:tracePt t="105373" x="7483475" y="4776788"/>
          <p14:tracePt t="105390" x="7572375" y="4776788"/>
          <p14:tracePt t="105407" x="7599363" y="4759325"/>
          <p14:tracePt t="105423" x="7616825" y="4751388"/>
          <p14:tracePt t="105440" x="7643813" y="4705350"/>
          <p14:tracePt t="105456" x="7653338" y="4679950"/>
          <p14:tracePt t="105473" x="7653338" y="4660900"/>
          <p14:tracePt t="105490" x="7653338" y="4616450"/>
          <p14:tracePt t="105506" x="7661275" y="4581525"/>
          <p14:tracePt t="105523" x="7661275" y="4572000"/>
          <p14:tracePt t="105540" x="7661275" y="4562475"/>
          <p14:tracePt t="105556" x="7643813" y="4537075"/>
          <p14:tracePt t="105573" x="7608888" y="4518025"/>
          <p14:tracePt t="105589" x="7537450" y="4483100"/>
          <p14:tracePt t="105606" x="7375525" y="4438650"/>
          <p14:tracePt t="105623" x="7286625" y="4429125"/>
          <p14:tracePt t="105639" x="7215188" y="4429125"/>
          <p14:tracePt t="105656" x="7116763" y="4429125"/>
          <p14:tracePt t="105673" x="7089775" y="4429125"/>
          <p14:tracePt t="105689" x="7081838" y="4429125"/>
          <p14:tracePt t="105706" x="7062788" y="4429125"/>
          <p14:tracePt t="105723" x="7054850" y="4438650"/>
          <p14:tracePt t="105739" x="7045325" y="4446588"/>
          <p14:tracePt t="105756" x="7037388" y="4473575"/>
          <p14:tracePt t="105773" x="7027863" y="4518025"/>
          <p14:tracePt t="105789" x="7018338" y="4537075"/>
          <p14:tracePt t="105806" x="7018338" y="4554538"/>
          <p14:tracePt t="105823" x="7018338" y="4589463"/>
          <p14:tracePt t="105839" x="7018338" y="4598988"/>
          <p14:tracePt t="105856" x="7018338" y="4608513"/>
          <p14:tracePt t="105873" x="7018338" y="4625975"/>
          <p14:tracePt t="105896" x="7018338" y="4633913"/>
          <p14:tracePt t="105909" x="7027863" y="4633913"/>
          <p14:tracePt t="105947" x="7027863" y="4643438"/>
          <p14:tracePt t="105973" x="7037388" y="4643438"/>
          <p14:tracePt t="105986" x="7037388" y="4652963"/>
          <p14:tracePt t="106087" x="7045325" y="4652963"/>
          <p14:tracePt t="109645" x="7054850" y="4652963"/>
          <p14:tracePt t="109657" x="7062788" y="4652963"/>
          <p14:tracePt t="109683" x="7072313" y="4652963"/>
          <p14:tracePt t="109708" x="7081838" y="4652963"/>
          <p14:tracePt t="109733" x="7089775" y="4652963"/>
          <p14:tracePt t="109809" x="7099300" y="4652963"/>
          <p14:tracePt t="110470" x="7108825" y="4652963"/>
          <p14:tracePt t="110483" x="7116763" y="4652963"/>
          <p14:tracePt t="110495" x="7161213" y="4652963"/>
          <p14:tracePt t="110508" x="7251700" y="4643438"/>
          <p14:tracePt t="110521" x="7402513" y="4625975"/>
          <p14:tracePt t="110533" x="7572375" y="4589463"/>
          <p14:tracePt t="110788" x="7572375" y="4581525"/>
          <p14:tracePt t="110800" x="7572375" y="4562475"/>
          <p14:tracePt t="110813" x="7581900" y="4527550"/>
          <p14:tracePt t="110826" x="7616825" y="4446588"/>
          <p14:tracePt t="110838" x="7680325" y="4357688"/>
          <p14:tracePt t="110851" x="7769225" y="4251325"/>
          <p14:tracePt t="110864" x="7848600" y="4160838"/>
          <p14:tracePt t="110879" x="7939088" y="4081463"/>
          <p14:tracePt t="110896" x="8045450" y="3983038"/>
          <p14:tracePt t="110913" x="8143875" y="3894138"/>
          <p14:tracePt t="110929" x="8259763" y="3795713"/>
          <p14:tracePt t="110946" x="8304213" y="3776663"/>
          <p14:tracePt t="110962" x="8323263" y="3768725"/>
          <p14:tracePt t="110979" x="8375650" y="3741738"/>
          <p14:tracePt t="110996" x="8385175" y="3741738"/>
          <p14:tracePt t="111012" x="8402638" y="3741738"/>
          <p14:tracePt t="111029" x="8456613" y="3732213"/>
          <p14:tracePt t="111046" x="8474075" y="3714750"/>
          <p14:tracePt t="111062" x="8501063" y="3714750"/>
          <p14:tracePt t="111079" x="8518525" y="3714750"/>
          <p14:tracePt t="111096" x="8572500" y="3697288"/>
          <p14:tracePt t="111112" x="8589963" y="3687763"/>
          <p14:tracePt t="111129" x="8609013" y="3687763"/>
          <p14:tracePt t="111146" x="8661400" y="3652838"/>
          <p14:tracePt t="111162" x="8705850" y="3625850"/>
          <p14:tracePt t="111179" x="8732838" y="3589338"/>
          <p14:tracePt t="111195" x="8796338" y="3536950"/>
          <p14:tracePt t="111212" x="8813800" y="3517900"/>
          <p14:tracePt t="111229" x="8840788" y="3490913"/>
          <p14:tracePt t="111245" x="8885238" y="3455988"/>
          <p14:tracePt t="111262" x="8894763" y="3438525"/>
          <p14:tracePt t="111279" x="8920163" y="3419475"/>
          <p14:tracePt t="111295" x="8947150" y="3394075"/>
          <p14:tracePt t="111312" x="8947150" y="3384550"/>
          <p14:tracePt t="111328" x="8956675" y="3375025"/>
          <p14:tracePt t="111346" x="8966200" y="3357563"/>
          <p14:tracePt t="111362" x="8966200" y="3348038"/>
          <p14:tracePt t="111378" x="8966200" y="3340100"/>
          <p14:tracePt t="111395" x="8974138" y="3330575"/>
          <p14:tracePt t="111412" x="8983663" y="3322638"/>
          <p14:tracePt t="111447" x="8983663" y="3313113"/>
          <p14:tracePt t="111485" x="8974138" y="3313113"/>
          <p14:tracePt t="111511" x="8966200" y="3313113"/>
          <p14:tracePt t="111536" x="8947150" y="3313113"/>
          <p14:tracePt t="111562" x="8939213" y="3313113"/>
          <p14:tracePt t="111574" x="8929688" y="3313113"/>
          <p14:tracePt t="111587" x="8920163" y="3313113"/>
          <p14:tracePt t="111600" x="8912225" y="3313113"/>
          <p14:tracePt t="111613" x="8902700" y="3313113"/>
          <p14:tracePt t="111628" x="8894763" y="3313113"/>
          <p14:tracePt t="111644" x="8875713" y="3313113"/>
          <p14:tracePt t="111661" x="8848725" y="3322638"/>
          <p14:tracePt t="111678" x="8796338" y="3348038"/>
          <p14:tracePt t="111694" x="8777288" y="3367088"/>
          <p14:tracePt t="111711" x="8759825" y="3384550"/>
          <p14:tracePt t="111728" x="8724900" y="3419475"/>
          <p14:tracePt t="111744" x="8715375" y="3429000"/>
          <p14:tracePt t="111761" x="8705850" y="3446463"/>
          <p14:tracePt t="111778" x="8688388" y="3473450"/>
          <p14:tracePt t="111794" x="8688388" y="3490913"/>
          <p14:tracePt t="111811" x="8688388" y="3500438"/>
          <p14:tracePt t="111828" x="8688388" y="3509963"/>
          <p14:tracePt t="111844" x="8688388" y="3536950"/>
          <p14:tracePt t="111866" x="8688388" y="3554413"/>
          <p14:tracePt t="111879" x="8688388" y="3571875"/>
          <p14:tracePt t="111894" x="8697913" y="3581400"/>
          <p14:tracePt t="111911" x="8724900" y="3598863"/>
          <p14:tracePt t="111927" x="8751888" y="3616325"/>
          <p14:tracePt t="111944" x="8813800" y="3625850"/>
          <p14:tracePt t="111961" x="8831263" y="3633788"/>
          <p14:tracePt t="111977" x="8848725" y="3643313"/>
          <p14:tracePt t="111994" x="8858250" y="3643313"/>
          <p14:tracePt t="112010" x="8867775" y="3643313"/>
          <p14:tracePt t="112027" x="8875713" y="3643313"/>
          <p14:tracePt t="112069" x="8885238" y="3643313"/>
          <p14:tracePt t="112336" x="8885238" y="3652838"/>
          <p14:tracePt t="112349" x="8885238" y="3660775"/>
          <p14:tracePt t="112361" x="8885238" y="3670300"/>
          <p14:tracePt t="112374" x="8885238" y="3679825"/>
          <p14:tracePt t="112387" x="8885238" y="3687763"/>
          <p14:tracePt t="112399" x="8885238" y="3697288"/>
          <p14:tracePt t="112437" x="8885238" y="3705225"/>
          <p14:tracePt t="112679" x="8902700" y="3705225"/>
          <p14:tracePt t="112692" x="8920163" y="3705225"/>
          <p14:tracePt t="112704" x="8956675" y="3705225"/>
          <p14:tracePt t="112717" x="9037638" y="3705225"/>
          <p14:tracePt t="112730" x="9188450" y="3705225"/>
          <p14:tracePt t="112743" x="9439275" y="3705225"/>
          <p14:tracePt t="112759" x="9715500" y="3705225"/>
          <p14:tracePt t="112776" x="9875838" y="3732213"/>
          <p14:tracePt t="112792" x="9983788" y="3751263"/>
          <p14:tracePt t="112809" x="10171113" y="3786188"/>
          <p14:tracePt t="112826" x="10225088" y="3795713"/>
          <p14:tracePt t="112842" x="10260013" y="3803650"/>
          <p14:tracePt t="112859" x="10304463" y="3803650"/>
          <p14:tracePt t="112875" x="10313988" y="3803650"/>
          <p14:tracePt t="112892" x="10323513" y="3803650"/>
          <p14:tracePt t="112909" x="10340975" y="3803650"/>
          <p14:tracePt t="112925" x="10340975" y="3795713"/>
          <p14:tracePt t="112971" x="10340975" y="3786188"/>
          <p14:tracePt t="112996" x="10340975" y="3776663"/>
          <p14:tracePt t="113009" x="10340975" y="3768725"/>
          <p14:tracePt t="113022" x="10331450" y="3759200"/>
          <p14:tracePt t="113034" x="10287000" y="3759200"/>
          <p14:tracePt t="113047" x="10206038" y="3751263"/>
          <p14:tracePt t="113060" x="10082213" y="3741738"/>
          <p14:tracePt t="113075" x="9875838" y="3732213"/>
          <p14:tracePt t="113092" x="9626600" y="3732213"/>
          <p14:tracePt t="113109" x="9394825" y="3732213"/>
          <p14:tracePt t="113125" x="9072563" y="3776663"/>
          <p14:tracePt t="113142" x="8947150" y="3786188"/>
          <p14:tracePt t="113158" x="8885238" y="3795713"/>
          <p14:tracePt t="113175" x="8796338" y="3795713"/>
          <p14:tracePt t="113191" x="8769350" y="3795713"/>
          <p14:tracePt t="113208" x="8732838" y="3795713"/>
          <p14:tracePt t="113225" x="8670925" y="3776663"/>
          <p14:tracePt t="113241" x="8653463" y="3768725"/>
          <p14:tracePt t="113258" x="8634413" y="3759200"/>
          <p14:tracePt t="113276" x="8599488" y="3741738"/>
          <p14:tracePt t="113291" x="8589963" y="3732213"/>
          <p14:tracePt t="113308" x="8572500" y="3724275"/>
          <p14:tracePt t="113325" x="8562975" y="3714750"/>
          <p14:tracePt t="113341" x="8545513" y="3697288"/>
          <p14:tracePt t="113358" x="8537575" y="3687763"/>
          <p14:tracePt t="113375" x="8528050" y="3679825"/>
          <p14:tracePt t="113466" x="8545513" y="3679825"/>
          <p14:tracePt t="113478" x="8599488" y="3679825"/>
          <p14:tracePt t="113492" x="8724900" y="3679825"/>
          <p14:tracePt t="113504" x="8929688" y="3679825"/>
          <p14:tracePt t="113517" x="9099550" y="3679825"/>
          <p14:tracePt t="113529" x="9224963" y="3679825"/>
          <p14:tracePt t="113542" x="9296400" y="3687763"/>
          <p14:tracePt t="113557" x="9348788" y="3697288"/>
          <p14:tracePt t="113574" x="9385300" y="3705225"/>
          <p14:tracePt t="113591" x="9420225" y="3705225"/>
          <p14:tracePt t="113607" x="9456738" y="3724275"/>
          <p14:tracePt t="113624" x="9466263" y="3724275"/>
          <p14:tracePt t="113641" x="9491663" y="3732213"/>
          <p14:tracePt t="113657" x="9501188" y="3732213"/>
          <p14:tracePt t="113682" x="9510713" y="3732213"/>
          <p14:tracePt t="113694" x="9518650" y="3732213"/>
          <p14:tracePt t="113707" x="9528175" y="3741738"/>
          <p14:tracePt t="113724" x="9537700" y="3741738"/>
          <p14:tracePt t="113740" x="9545638" y="3741738"/>
          <p14:tracePt t="113770" x="9555163" y="3741738"/>
          <p14:tracePt t="113808" x="9563100" y="3741738"/>
          <p14:tracePt t="113846" x="9555163" y="3741738"/>
          <p14:tracePt t="113859" x="9528175" y="3741738"/>
          <p14:tracePt t="113872" x="9466263" y="3741738"/>
          <p14:tracePt t="113884" x="9375775" y="3697288"/>
          <p14:tracePt t="113897" x="9259888" y="3633788"/>
          <p14:tracePt t="113910" x="9134475" y="3554413"/>
          <p14:tracePt t="113923" x="9063038" y="3509963"/>
          <p14:tracePt t="113940" x="9028113" y="3473450"/>
          <p14:tracePt t="113957" x="9010650" y="3455988"/>
          <p14:tracePt t="113973" x="8983663" y="3446463"/>
          <p14:tracePt t="113990" x="8974138" y="3438525"/>
          <p14:tracePt t="114113" x="8983663" y="3446463"/>
          <p14:tracePt t="114126" x="9037638" y="3509963"/>
          <p14:tracePt t="114139" x="9109075" y="3589338"/>
          <p14:tracePt t="114151" x="9197975" y="3697288"/>
          <p14:tracePt t="114164" x="9277350" y="3822700"/>
          <p14:tracePt t="114177" x="9313863" y="3919538"/>
          <p14:tracePt t="114190" x="9331325" y="3983038"/>
          <p14:tracePt t="114206" x="9340850" y="4037013"/>
          <p14:tracePt t="114223" x="9340850" y="4062413"/>
          <p14:tracePt t="114240" x="9323388" y="4098925"/>
          <p14:tracePt t="114256" x="9170988" y="4241800"/>
          <p14:tracePt t="114273" x="9072563" y="4313238"/>
          <p14:tracePt t="114290" x="8991600" y="4375150"/>
          <p14:tracePt t="114306" x="8894763" y="4429125"/>
          <p14:tracePt t="114323" x="8867775" y="4429125"/>
          <p14:tracePt t="114340" x="8840788" y="4429125"/>
          <p14:tracePt t="114356" x="8769350" y="4438650"/>
          <p14:tracePt t="114373" x="8732838" y="4438650"/>
          <p14:tracePt t="114389" x="8697913" y="4438650"/>
          <p14:tracePt t="114406" x="8609013" y="4438650"/>
          <p14:tracePt t="114423" x="8582025" y="4438650"/>
          <p14:tracePt t="114439" x="8555038" y="4438650"/>
          <p14:tracePt t="114456" x="8510588" y="4438650"/>
          <p14:tracePt t="114472" x="8501063" y="4438650"/>
          <p14:tracePt t="114489" x="8491538" y="4438650"/>
          <p14:tracePt t="114506" x="8483600" y="4438650"/>
          <p14:tracePt t="114522" x="8474075" y="4438650"/>
          <p14:tracePt t="114557" x="8474075" y="4429125"/>
          <p14:tracePt t="114582" x="8474075" y="4419600"/>
          <p14:tracePt t="114595" x="8474075" y="4402138"/>
          <p14:tracePt t="114608" x="8474075" y="4384675"/>
          <p14:tracePt t="114621" x="8518525" y="4348163"/>
          <p14:tracePt t="114633" x="8589963" y="4303713"/>
          <p14:tracePt t="114646" x="8705850" y="4259263"/>
          <p14:tracePt t="114659" x="8848725" y="4214813"/>
          <p14:tracePt t="114672" x="8974138" y="4187825"/>
          <p14:tracePt t="114689" x="9072563" y="4187825"/>
          <p14:tracePt t="114705" x="9144000" y="4179888"/>
          <p14:tracePt t="114722" x="9331325" y="4179888"/>
          <p14:tracePt t="114739" x="9394825" y="4197350"/>
          <p14:tracePt t="114755" x="9466263" y="4214813"/>
          <p14:tracePt t="114772" x="9537700" y="4251325"/>
          <p14:tracePt t="114788" x="9688513" y="4367213"/>
          <p14:tracePt t="114805" x="9786938" y="4429125"/>
          <p14:tracePt t="114822" x="9867900" y="4510088"/>
          <p14:tracePt t="114838" x="9929813" y="4581525"/>
          <p14:tracePt t="114855" x="9947275" y="4598988"/>
          <p14:tracePt t="114872" x="9966325" y="4608513"/>
          <p14:tracePt t="114888" x="9983788" y="4616450"/>
          <p14:tracePt t="114905" x="9991725" y="4616450"/>
          <p14:tracePt t="114922" x="10018713" y="4616450"/>
          <p14:tracePt t="114938" x="10117138" y="4625975"/>
          <p14:tracePt t="114955" x="10180638" y="4625975"/>
          <p14:tracePt t="114972" x="10242550" y="4625975"/>
          <p14:tracePt t="114988" x="10323513" y="4625975"/>
          <p14:tracePt t="115005" x="10348913" y="4625975"/>
          <p14:tracePt t="115021" x="10367963" y="4625975"/>
          <p14:tracePt t="115038" x="10385425" y="4625975"/>
          <p14:tracePt t="115055" x="10439400" y="4625975"/>
          <p14:tracePt t="115071" x="10474325" y="4616450"/>
          <p14:tracePt t="115088" x="10483850" y="4616450"/>
          <p14:tracePt t="115105" x="10510838" y="4608513"/>
          <p14:tracePt t="115141" x="10510838" y="4598988"/>
          <p14:tracePt t="115166" x="10491788" y="4572000"/>
          <p14:tracePt t="115179" x="10420350" y="4518025"/>
          <p14:tracePt t="115192" x="10340975" y="4473575"/>
          <p14:tracePt t="115205" x="10233025" y="4419600"/>
          <p14:tracePt t="115217" x="10134600" y="4375150"/>
          <p14:tracePt t="115230" x="10045700" y="4348163"/>
          <p14:tracePt t="115242" x="9947275" y="4330700"/>
          <p14:tracePt t="115255" x="9840913" y="4295775"/>
          <p14:tracePt t="115271" x="9680575" y="4276725"/>
          <p14:tracePt t="115287" x="9491663" y="4251325"/>
          <p14:tracePt t="115304" x="9259888" y="4224338"/>
          <p14:tracePt t="115321" x="8991600" y="4197350"/>
          <p14:tracePt t="115337" x="8894763" y="4179888"/>
          <p14:tracePt t="115354" x="8840788" y="4170363"/>
          <p14:tracePt t="115371" x="8796338" y="4160838"/>
          <p14:tracePt t="115387" x="8786813" y="4160838"/>
          <p14:tracePt t="115404" x="8786813" y="4152900"/>
          <p14:tracePt t="115420" x="8777288" y="4152900"/>
          <p14:tracePt t="115624" x="8777288" y="4160838"/>
          <p14:tracePt t="115636" x="8777288" y="4179888"/>
          <p14:tracePt t="115649" x="8786813" y="4205288"/>
          <p14:tracePt t="115662" x="8813800" y="4268788"/>
          <p14:tracePt t="115674" x="8848725" y="4357688"/>
          <p14:tracePt t="115687" x="8894763" y="4465638"/>
          <p14:tracePt t="115703" x="8929688" y="4518025"/>
          <p14:tracePt t="115720" x="8947150" y="4554538"/>
          <p14:tracePt t="115737" x="8947150" y="4581525"/>
          <p14:tracePt t="115753" x="8966200" y="4608513"/>
          <p14:tracePt t="115776" x="8966200" y="4616450"/>
          <p14:tracePt t="115789" x="8974138" y="4616450"/>
          <p14:tracePt t="115826" x="8974138" y="4625975"/>
          <p14:tracePt t="119220" x="8983663" y="4616450"/>
          <p14:tracePt t="119233" x="9018588" y="4598988"/>
          <p14:tracePt t="119245" x="9090025" y="4554538"/>
          <p14:tracePt t="119258" x="9242425" y="4510088"/>
          <p14:tracePt t="119271" x="9510713" y="4446588"/>
          <p14:tracePt t="119283" x="9840913" y="4402138"/>
          <p14:tracePt t="119296" x="10144125" y="4384675"/>
          <p14:tracePt t="119313" x="10394950" y="4384675"/>
          <p14:tracePt t="119330" x="10528300" y="4384675"/>
          <p14:tracePt t="119347" x="10644188" y="4384675"/>
          <p14:tracePt t="119363" x="10653713" y="4384675"/>
          <p14:tracePt t="119626" x="10671175" y="4384675"/>
          <p14:tracePt t="119639" x="10680700" y="4384675"/>
          <p14:tracePt t="119651" x="10688638" y="4384675"/>
          <p14:tracePt t="119664" x="10706100" y="4384675"/>
          <p14:tracePt t="119679" x="10733088" y="4384675"/>
          <p14:tracePt t="119702" x="10752138" y="4384675"/>
          <p14:tracePt t="119715" x="10760075" y="4384675"/>
          <p14:tracePt t="119740" x="10760075" y="4394200"/>
          <p14:tracePt t="119766" x="10769600" y="4394200"/>
          <p14:tracePt t="119817" x="10760075" y="4394200"/>
          <p14:tracePt t="119829" x="10733088" y="4394200"/>
          <p14:tracePt t="119842" x="10698163" y="4394200"/>
          <p14:tracePt t="119855" x="10644188" y="4394200"/>
          <p14:tracePt t="119867" x="10599738" y="4394200"/>
          <p14:tracePt t="119880" x="10563225" y="4384675"/>
          <p14:tracePt t="119895" x="10545763" y="4375150"/>
          <p14:tracePt t="119912" x="10537825" y="4367213"/>
          <p14:tracePt t="119929" x="10528300" y="4367213"/>
          <p14:tracePt t="119945" x="10510838" y="4348163"/>
          <p14:tracePt t="119962" x="10510838" y="4340225"/>
          <p14:tracePt t="119978" x="10501313" y="4330700"/>
          <p14:tracePt t="119995" x="10491788" y="4322763"/>
          <p14:tracePt t="120012" x="10483850" y="4313238"/>
          <p14:tracePt t="120028" x="10474325" y="4303713"/>
          <p14:tracePt t="120045" x="10466388" y="4295775"/>
          <p14:tracePt t="120062" x="10456863" y="4276725"/>
          <p14:tracePt t="120078" x="10439400" y="4268788"/>
          <p14:tracePt t="120095" x="10420350" y="4232275"/>
          <p14:tracePt t="120112" x="10367963" y="4179888"/>
          <p14:tracePt t="120128" x="10313988" y="4160838"/>
          <p14:tracePt t="120145" x="10252075" y="4152900"/>
          <p14:tracePt t="120162" x="10126663" y="4160838"/>
          <p14:tracePt t="120178" x="10082213" y="4197350"/>
          <p14:tracePt t="120195" x="10037763" y="4232275"/>
          <p14:tracePt t="120212" x="9991725" y="4348163"/>
          <p14:tracePt t="120228" x="9991725" y="4419600"/>
          <p14:tracePt t="120245" x="9991725" y="4483100"/>
          <p14:tracePt t="120261" x="10134600" y="4589463"/>
          <p14:tracePt t="120278" x="10296525" y="4625975"/>
          <p14:tracePt t="120295" x="10537825" y="4670425"/>
          <p14:tracePt t="120311" x="10966450" y="4687888"/>
          <p14:tracePt t="120328" x="11082338" y="4670425"/>
          <p14:tracePt t="120344" x="11144250" y="4633913"/>
          <p14:tracePt t="120361" x="11188700" y="4589463"/>
          <p14:tracePt t="120378" x="11225213" y="4537075"/>
          <p14:tracePt t="120394" x="11225213" y="4527550"/>
          <p14:tracePt t="120411" x="11225213" y="4518025"/>
          <p14:tracePt t="120428" x="11225213" y="4510088"/>
          <p14:tracePt t="120444" x="11215688" y="4500563"/>
          <p14:tracePt t="120461" x="11171238" y="4483100"/>
          <p14:tracePt t="120478" x="10983913" y="4411663"/>
          <p14:tracePt t="120494" x="10858500" y="4384675"/>
          <p14:tracePt t="120511" x="10742613" y="4357688"/>
          <p14:tracePt t="120527" x="10555288" y="4340225"/>
          <p14:tracePt t="120544" x="10483850" y="4340225"/>
          <p14:tracePt t="120561" x="10429875" y="4340225"/>
          <p14:tracePt t="120578" x="10348913" y="4367213"/>
          <p14:tracePt t="120594" x="10331450" y="4411663"/>
          <p14:tracePt t="120611" x="10304463" y="4483100"/>
          <p14:tracePt t="120627" x="10304463" y="4554538"/>
          <p14:tracePt t="120644" x="10331450" y="4687888"/>
          <p14:tracePt t="120660" x="10375900" y="4732338"/>
          <p14:tracePt t="120677" x="10439400" y="4768850"/>
          <p14:tracePt t="120694" x="10653713" y="4822825"/>
          <p14:tracePt t="120710" x="10796588" y="4822825"/>
          <p14:tracePt t="120727" x="10947400" y="4822825"/>
          <p14:tracePt t="120744" x="11188700" y="4697413"/>
          <p14:tracePt t="120760" x="11260138" y="4581525"/>
          <p14:tracePt t="120777" x="11304588" y="4500563"/>
          <p14:tracePt t="120794" x="11349038" y="4348163"/>
          <p14:tracePt t="120810" x="11349038" y="4303713"/>
          <p14:tracePt t="120827" x="11349038" y="4224338"/>
          <p14:tracePt t="120843" x="11341100" y="4179888"/>
          <p14:tracePt t="120860" x="11242675" y="4081463"/>
          <p14:tracePt t="120877" x="11161713" y="4044950"/>
          <p14:tracePt t="120893" x="11072813" y="4017963"/>
          <p14:tracePt t="120910" x="10858500" y="3973513"/>
          <p14:tracePt t="120927" x="10760075" y="3965575"/>
          <p14:tracePt t="120943" x="10671175" y="3965575"/>
          <p14:tracePt t="120960" x="10510838" y="3965575"/>
          <p14:tracePt t="120977" x="10447338" y="3983038"/>
          <p14:tracePt t="120993" x="10402888" y="4017963"/>
          <p14:tracePt t="121010" x="10348913" y="4108450"/>
          <p14:tracePt t="121026" x="10340975" y="4143375"/>
          <p14:tracePt t="121043" x="10340975" y="4205288"/>
          <p14:tracePt t="121060" x="10367963" y="4330700"/>
          <p14:tracePt t="121077" x="10412413" y="4402138"/>
          <p14:tracePt t="121093" x="10483850" y="4465638"/>
          <p14:tracePt t="121110" x="10537825" y="4527550"/>
          <p14:tracePt t="121126" x="10688638" y="4581525"/>
          <p14:tracePt t="121143" x="10777538" y="4589463"/>
          <p14:tracePt t="121160" x="10848975" y="4598988"/>
          <p14:tracePt t="121176" x="11028363" y="4572000"/>
          <p14:tracePt t="121193" x="11082338" y="4527550"/>
          <p14:tracePt t="121209" x="11117263" y="4491038"/>
          <p14:tracePt t="121226" x="11134725" y="4446588"/>
          <p14:tracePt t="121243" x="11144250" y="4438650"/>
          <p14:tracePt t="121260" x="11144250" y="4429125"/>
          <p14:tracePt t="121276" x="11144250" y="4411663"/>
          <p14:tracePt t="121293" x="11117263" y="4375150"/>
          <p14:tracePt t="121309" x="11063288" y="4330700"/>
          <p14:tracePt t="121326" x="10787063" y="4197350"/>
          <p14:tracePt t="121343" x="10590213" y="4143375"/>
          <p14:tracePt t="121359" x="10439400" y="4108450"/>
          <p14:tracePt t="121376" x="10323513" y="4108450"/>
          <p14:tracePt t="121392" x="10144125" y="4125913"/>
          <p14:tracePt t="121409" x="10090150" y="4160838"/>
          <p14:tracePt t="121426" x="10045700" y="4187825"/>
          <p14:tracePt t="121442" x="9991725" y="4286250"/>
          <p14:tracePt t="121459" x="9974263" y="4348163"/>
          <p14:tracePt t="121476" x="9974263" y="4419600"/>
          <p14:tracePt t="121492" x="10001250" y="4598988"/>
          <p14:tracePt t="121509" x="10055225" y="4679950"/>
          <p14:tracePt t="121526" x="10134600" y="4768850"/>
          <p14:tracePt t="121542" x="10323513" y="4911725"/>
          <p14:tracePt t="121559" x="10447338" y="5000625"/>
          <p14:tracePt t="121575" x="10537825" y="5054600"/>
          <p14:tracePt t="121592" x="10609263" y="5089525"/>
          <p14:tracePt t="121609" x="10688638" y="5108575"/>
          <p14:tracePt t="121625" x="10706100" y="5108575"/>
          <p14:tracePt t="121642" x="10715625" y="5108575"/>
          <p14:tracePt t="121659" x="10742613" y="5099050"/>
          <p14:tracePt t="121675" x="10769600" y="5062538"/>
          <p14:tracePt t="121692" x="10796588" y="5010150"/>
          <p14:tracePt t="121709" x="10841038" y="4919663"/>
          <p14:tracePt t="121725" x="10841038" y="4894263"/>
          <p14:tracePt t="121742" x="10841038" y="4857750"/>
          <p14:tracePt t="121759" x="10841038" y="4803775"/>
          <p14:tracePt t="121775" x="10831513" y="4776788"/>
          <p14:tracePt t="121792" x="10823575" y="4741863"/>
          <p14:tracePt t="121809" x="10796588" y="4714875"/>
          <p14:tracePt t="121825" x="10769600" y="4705350"/>
          <p14:tracePt t="121842" x="10752138" y="4687888"/>
          <p14:tracePt t="121858" x="10715625" y="4687888"/>
          <p14:tracePt t="121875" x="10634663" y="4679950"/>
          <p14:tracePt t="121891" x="10590213" y="4679950"/>
          <p14:tracePt t="121908" x="10518775" y="4687888"/>
          <p14:tracePt t="123575" x="10501313" y="4687888"/>
          <p14:tracePt t="123588" x="10474325" y="4687888"/>
          <p14:tracePt t="123600" x="10412413" y="4687888"/>
          <p14:tracePt t="123613" x="10260013" y="4687888"/>
          <p14:tracePt t="123626" x="9966325" y="4687888"/>
          <p14:tracePt t="123638" x="9555163" y="4660900"/>
          <p14:tracePt t="123655" x="9180513" y="4625975"/>
          <p14:tracePt t="123671" x="8804275" y="4608513"/>
          <p14:tracePt t="123688" x="8420100" y="4581525"/>
          <p14:tracePt t="123705" x="7759700" y="4527550"/>
          <p14:tracePt t="123721" x="7483475" y="4500563"/>
          <p14:tracePt t="123738" x="7304088" y="4500563"/>
          <p14:tracePt t="123755" x="7126288" y="4500563"/>
          <p14:tracePt t="123771" x="7072313" y="4500563"/>
          <p14:tracePt t="123943" x="7062788" y="4500563"/>
          <p14:tracePt t="123956" x="7054850" y="4500563"/>
          <p14:tracePt t="123968" x="7018338" y="4500563"/>
          <p14:tracePt t="123981" x="6929438" y="4500563"/>
          <p14:tracePt t="123994" x="6742113" y="4527550"/>
          <p14:tracePt t="124006" x="6429375" y="4572000"/>
          <p14:tracePt t="124021" x="6153150" y="4589463"/>
          <p14:tracePt t="124037" x="6018213" y="4598988"/>
          <p14:tracePt t="124054" x="5929313" y="4608513"/>
          <p14:tracePt t="124071" x="5840413" y="4616450"/>
          <p14:tracePt t="124087" x="5822950" y="4625975"/>
          <p14:tracePt t="124104" x="5813425" y="4625975"/>
          <p14:tracePt t="124121" x="5803900" y="4625975"/>
          <p14:tracePt t="124137" x="5803900" y="4633913"/>
          <p14:tracePt t="124159" x="5795963" y="4643438"/>
          <p14:tracePt t="124171" x="5795963" y="4652963"/>
          <p14:tracePt t="124187" x="5786438" y="4670425"/>
          <p14:tracePt t="124204" x="5786438" y="4697413"/>
          <p14:tracePt t="124220" x="5776913" y="4714875"/>
          <p14:tracePt t="124237" x="5776913" y="4803775"/>
          <p14:tracePt t="124254" x="5786438" y="4848225"/>
          <p14:tracePt t="124270" x="5830888" y="4919663"/>
          <p14:tracePt t="124287" x="5983288" y="5018088"/>
          <p14:tracePt t="124304" x="6089650" y="5054600"/>
          <p14:tracePt t="124320" x="6188075" y="5089525"/>
          <p14:tracePt t="124337" x="6402388" y="5116513"/>
          <p14:tracePt t="124354" x="6473825" y="5116513"/>
          <p14:tracePt t="124370" x="6554788" y="5116513"/>
          <p14:tracePt t="124387" x="6705600" y="5108575"/>
          <p14:tracePt t="124403" x="6769100" y="5089525"/>
          <p14:tracePt t="124420" x="6813550" y="5062538"/>
          <p14:tracePt t="124437" x="6848475" y="5027613"/>
          <p14:tracePt t="124453" x="6875463" y="4983163"/>
          <p14:tracePt t="124470" x="6884988" y="4965700"/>
          <p14:tracePt t="124486" x="6884988" y="4938713"/>
          <p14:tracePt t="124503" x="6894513" y="4902200"/>
          <p14:tracePt t="124520" x="6894513" y="4884738"/>
          <p14:tracePt t="124536" x="6894513" y="4867275"/>
          <p14:tracePt t="124553" x="6867525" y="4813300"/>
          <p14:tracePt t="124570" x="6858000" y="4795838"/>
          <p14:tracePt t="124586" x="6823075" y="4776788"/>
          <p14:tracePt t="124603" x="6742113" y="4741863"/>
          <p14:tracePt t="124620" x="6680200" y="4724400"/>
          <p14:tracePt t="124636" x="6626225" y="4714875"/>
          <p14:tracePt t="124653" x="6562725" y="4705350"/>
          <p14:tracePt t="124670" x="6491288" y="4705350"/>
          <p14:tracePt t="124686" x="6465888" y="4705350"/>
          <p14:tracePt t="124703" x="6438900" y="4714875"/>
          <p14:tracePt t="124719" x="6419850" y="4732338"/>
          <p14:tracePt t="124736" x="6419850" y="4751388"/>
          <p14:tracePt t="124753" x="6411913" y="4776788"/>
          <p14:tracePt t="124769" x="6419850" y="4848225"/>
          <p14:tracePt t="124786" x="6465888" y="4894263"/>
          <p14:tracePt t="124803" x="6537325" y="4973638"/>
          <p14:tracePt t="124819" x="6769100" y="5099050"/>
          <p14:tracePt t="124836" x="6875463" y="5133975"/>
          <p14:tracePt t="124852" x="6991350" y="5170488"/>
          <p14:tracePt t="124869" x="7108825" y="5187950"/>
          <p14:tracePt t="124886" x="7134225" y="5197475"/>
          <p14:tracePt t="124902" x="7153275" y="5197475"/>
          <p14:tracePt t="124919" x="7161213" y="5197475"/>
          <p14:tracePt t="124936" x="7205663" y="5197475"/>
          <p14:tracePt t="125225" x="7215188" y="5197475"/>
          <p14:tracePt t="125237" x="7242175" y="5197475"/>
          <p14:tracePt t="125250" x="7323138" y="5187950"/>
          <p14:tracePt t="125263" x="7446963" y="5170488"/>
          <p14:tracePt t="125275" x="7634288" y="5153025"/>
          <p14:tracePt t="125288" x="7769225" y="5153025"/>
          <p14:tracePt t="125302" x="7848600" y="5143500"/>
          <p14:tracePt t="125318" x="7912100" y="5143500"/>
          <p14:tracePt t="125335" x="7956550" y="5143500"/>
          <p14:tracePt t="125352" x="7983538" y="5133975"/>
          <p14:tracePt t="125368" x="8001000" y="5133975"/>
          <p14:tracePt t="125385" x="8010525" y="5133975"/>
          <p14:tracePt t="125402" x="8018463" y="5133975"/>
          <p14:tracePt t="125440" x="8027988" y="5133975"/>
          <p14:tracePt t="125745" x="8027988" y="5126038"/>
          <p14:tracePt t="126063" x="8027988" y="5116513"/>
          <p14:tracePt t="126076" x="8054975" y="5108575"/>
          <p14:tracePt t="126089" x="8197850" y="5062538"/>
          <p14:tracePt t="126102" x="8555038" y="4929188"/>
          <p14:tracePt t="126117" x="8983663" y="4768850"/>
          <p14:tracePt t="126133" x="9358313" y="4608513"/>
          <p14:tracePt t="126150" x="9466263" y="4562475"/>
          <p14:tracePt t="126167" x="9528175" y="4500563"/>
          <p14:tracePt t="126183" x="9528175" y="4491038"/>
          <p14:tracePt t="126200" x="9537700" y="4483100"/>
          <p14:tracePt t="126241" x="9537700" y="4473575"/>
          <p14:tracePt t="126254" x="9537700" y="4465638"/>
          <p14:tracePt t="126279" x="9518650" y="4446588"/>
          <p14:tracePt t="126292" x="9466263" y="4429125"/>
          <p14:tracePt t="126304" x="9385300" y="4419600"/>
          <p14:tracePt t="126317" x="9269413" y="4394200"/>
          <p14:tracePt t="126330" x="9117013" y="4394200"/>
          <p14:tracePt t="126342" x="8956675" y="4384675"/>
          <p14:tracePt t="126355" x="8786813" y="4384675"/>
          <p14:tracePt t="126368" x="8634413" y="4384675"/>
          <p14:tracePt t="126383" x="8456613" y="4384675"/>
          <p14:tracePt t="126400" x="8304213" y="4429125"/>
          <p14:tracePt t="126416" x="8180388" y="4500563"/>
          <p14:tracePt t="126433" x="8001000" y="4660900"/>
          <p14:tracePt t="126449" x="7956550" y="4705350"/>
          <p14:tracePt t="126466" x="7929563" y="4759325"/>
          <p14:tracePt t="126483" x="7912100" y="4830763"/>
          <p14:tracePt t="126499" x="7902575" y="4875213"/>
          <p14:tracePt t="126516" x="7902575" y="4919663"/>
          <p14:tracePt t="126533" x="7902575" y="4973638"/>
          <p14:tracePt t="126549" x="7912100" y="5010150"/>
          <p14:tracePt t="126566" x="7939088" y="5037138"/>
          <p14:tracePt t="126583" x="7991475" y="5062538"/>
          <p14:tracePt t="126599" x="8143875" y="5108575"/>
          <p14:tracePt t="126616" x="8224838" y="5126038"/>
          <p14:tracePt t="126632" x="8286750" y="5126038"/>
          <p14:tracePt t="126649" x="8358188" y="5133975"/>
          <p14:tracePt t="126666" x="8385175" y="5133975"/>
          <p14:tracePt t="126683" x="8402638" y="5133975"/>
          <p14:tracePt t="126699" x="8420100" y="5133975"/>
          <p14:tracePt t="126716" x="8439150" y="5133975"/>
          <p14:tracePt t="126735" x="8447088" y="5133975"/>
          <p14:tracePt t="126761" x="8456613" y="5133975"/>
          <p14:tracePt t="126773" x="8466138" y="5133975"/>
          <p14:tracePt t="126799" x="8474075" y="5133975"/>
          <p14:tracePt t="129823" x="8466138" y="5133975"/>
          <p14:tracePt t="129836" x="8429625" y="5133975"/>
          <p14:tracePt t="129848" x="8340725" y="5126038"/>
          <p14:tracePt t="129861" x="8188325" y="5116513"/>
          <p14:tracePt t="129876" x="7947025" y="5116513"/>
          <p14:tracePt t="129893" x="7643813" y="5116513"/>
          <p14:tracePt t="129909" x="7323138" y="5116513"/>
          <p14:tracePt t="129926" x="6724650" y="5116513"/>
          <p14:tracePt t="129943" x="6473825" y="5116513"/>
          <p14:tracePt t="129959" x="6251575" y="5160963"/>
          <p14:tracePt t="129976" x="5973763" y="5214938"/>
          <p14:tracePt t="129993" x="5875338" y="5241925"/>
          <p14:tracePt t="130009" x="5813425" y="5268913"/>
          <p14:tracePt t="130026" x="5776913" y="5276850"/>
          <p14:tracePt t="130026" x="5768975" y="5276850"/>
          <p14:tracePt t="130242" x="5759450" y="5276850"/>
          <p14:tracePt t="130267" x="5751513" y="5276850"/>
          <p14:tracePt t="130280" x="5741988" y="5276850"/>
          <p14:tracePt t="130293" x="5724525" y="5276850"/>
          <p14:tracePt t="130305" x="5715000" y="5286375"/>
          <p14:tracePt t="130331" x="5705475" y="5303838"/>
          <p14:tracePt t="130343" x="5697538" y="5322888"/>
          <p14:tracePt t="130356" x="5688013" y="5348288"/>
          <p14:tracePt t="130369" x="5680075" y="5402263"/>
          <p14:tracePt t="130381" x="5680075" y="5465763"/>
          <p14:tracePt t="130394" x="5680075" y="5510213"/>
          <p14:tracePt t="130408" x="5697538" y="5554663"/>
          <p14:tracePt t="130425" x="5732463" y="5589588"/>
          <p14:tracePt t="130442" x="5759450" y="5616575"/>
          <p14:tracePt t="130458" x="5840413" y="5670550"/>
          <p14:tracePt t="130475" x="5867400" y="5697538"/>
          <p14:tracePt t="130492" x="5884863" y="5697538"/>
          <p14:tracePt t="130508" x="5911850" y="5705475"/>
          <p14:tracePt t="130525" x="5919788" y="5715000"/>
          <p14:tracePt t="130584" x="5929313" y="5715000"/>
          <p14:tracePt t="134398" x="5938838" y="5715000"/>
          <p14:tracePt t="134411" x="5946775" y="5715000"/>
          <p14:tracePt t="134423" x="5965825" y="5715000"/>
          <p14:tracePt t="134436" x="6010275" y="5715000"/>
          <p14:tracePt t="134451" x="6054725" y="5705475"/>
          <p14:tracePt t="134467" x="6108700" y="5688013"/>
          <p14:tracePt t="134484" x="6170613" y="5680075"/>
          <p14:tracePt t="134501" x="6269038" y="5643563"/>
          <p14:tracePt t="134517" x="6323013" y="5634038"/>
          <p14:tracePt t="134534" x="6384925" y="5616575"/>
          <p14:tracePt t="134551" x="6473825" y="5581650"/>
          <p14:tracePt t="134567" x="6527800" y="5562600"/>
          <p14:tracePt t="134584" x="6572250" y="5545138"/>
          <p14:tracePt t="134600" x="6599238" y="5527675"/>
          <p14:tracePt t="134617" x="6688138" y="5473700"/>
          <p14:tracePt t="134970" x="6697663" y="5473700"/>
          <p14:tracePt t="134983" x="6724650" y="5473700"/>
          <p14:tracePt t="134995" x="6742113" y="5473700"/>
          <p14:tracePt t="135008" x="6769100" y="5473700"/>
          <p14:tracePt t="135021" x="6813550" y="5473700"/>
          <p14:tracePt t="135033" x="6867525" y="5473700"/>
          <p14:tracePt t="135050" x="6894513" y="5473700"/>
          <p14:tracePt t="135066" x="6929438" y="5473700"/>
          <p14:tracePt t="135083" x="6956425" y="5465763"/>
          <p14:tracePt t="135099" x="7000875" y="5465763"/>
          <p14:tracePt t="135116" x="7010400" y="5465763"/>
          <p14:tracePt t="135133" x="7027863" y="5465763"/>
          <p14:tracePt t="135149" x="7045325" y="5465763"/>
          <p14:tracePt t="135166" x="7062788" y="5465763"/>
          <p14:tracePt t="135183" x="7072313" y="5465763"/>
          <p14:tracePt t="135199" x="7089775" y="5465763"/>
          <p14:tracePt t="135223" x="7099300" y="5465763"/>
          <p14:tracePt t="135236" x="7108825" y="5465763"/>
          <p14:tracePt t="135287" x="7116763" y="5465763"/>
          <p14:tracePt t="135732" x="7126288" y="5465763"/>
          <p14:tracePt t="135770" x="7134225" y="5465763"/>
          <p14:tracePt t="135783" x="7143750" y="5465763"/>
          <p14:tracePt t="135795" x="7153275" y="5465763"/>
          <p14:tracePt t="135808" x="7161213" y="5465763"/>
          <p14:tracePt t="135821" x="7180263" y="5465763"/>
          <p14:tracePt t="135833" x="7188200" y="5465763"/>
          <p14:tracePt t="135848" x="7205663" y="5465763"/>
          <p14:tracePt t="135871" x="7224713" y="5465763"/>
          <p14:tracePt t="135884" x="7232650" y="5465763"/>
          <p14:tracePt t="135898" x="7242175" y="5465763"/>
          <p14:tracePt t="135922" x="7251700" y="5465763"/>
          <p14:tracePt t="135947" x="7259638" y="5465763"/>
          <p14:tracePt t="135973" x="7269163" y="5465763"/>
          <p14:tracePt t="136214" x="7277100" y="5465763"/>
          <p14:tracePt t="136227" x="7286625" y="5465763"/>
          <p14:tracePt t="136239" x="7296150" y="5465763"/>
          <p14:tracePt t="136252" x="7313613" y="5465763"/>
          <p14:tracePt t="136265" x="7323138" y="5465763"/>
          <p14:tracePt t="136281" x="7340600" y="5465763"/>
          <p14:tracePt t="136297" x="7348538" y="5465763"/>
          <p14:tracePt t="136314" x="7367588" y="5465763"/>
          <p14:tracePt t="136330" x="7412038" y="5456238"/>
          <p14:tracePt t="136347" x="7429500" y="5446713"/>
          <p14:tracePt t="136364" x="7446963" y="5438775"/>
          <p14:tracePt t="136380" x="7466013" y="5419725"/>
          <p14:tracePt t="136404" x="7466013" y="5411788"/>
          <p14:tracePt t="136417" x="7473950" y="5411788"/>
          <p14:tracePt t="136442" x="7473950" y="5402263"/>
          <p14:tracePt t="136912" x="7456488" y="5402263"/>
          <p14:tracePt t="136925" x="7412038" y="5402263"/>
          <p14:tracePt t="136938" x="7313613" y="5419725"/>
          <p14:tracePt t="136951" x="7205663" y="5429250"/>
          <p14:tracePt t="136964" x="7108825" y="5456238"/>
          <p14:tracePt t="136979" x="7062788" y="5465763"/>
          <p14:tracePt t="136996" x="7045325" y="5465763"/>
          <p14:tracePt t="137012" x="7037388" y="5465763"/>
          <p14:tracePt t="137029" x="7027863" y="5456238"/>
          <p14:tracePt t="137046" x="7027863" y="5438775"/>
          <p14:tracePt t="137062" x="7027863" y="5394325"/>
          <p14:tracePt t="137079" x="7045325" y="5303838"/>
          <p14:tracePt t="137096" x="7108825" y="5232400"/>
          <p14:tracePt t="137112" x="7188200" y="5160963"/>
          <p14:tracePt t="137129" x="7510463" y="4919663"/>
          <p14:tracePt t="137146" x="7724775" y="4803775"/>
          <p14:tracePt t="137162" x="7823200" y="4759325"/>
          <p14:tracePt t="137179" x="7902575" y="4741863"/>
          <p14:tracePt t="137395" x="7894638" y="4741863"/>
          <p14:tracePt t="137408" x="7885113" y="4741863"/>
          <p14:tracePt t="137421" x="7867650" y="4741863"/>
          <p14:tracePt t="137433" x="7858125" y="4741863"/>
          <p14:tracePt t="137446" x="7840663" y="4741863"/>
          <p14:tracePt t="137462" x="7823200" y="4741863"/>
          <p14:tracePt t="137478" x="7804150" y="4741863"/>
          <p14:tracePt t="137495" x="7796213" y="4741863"/>
          <p14:tracePt t="137512" x="7759700" y="4732338"/>
          <p14:tracePt t="137528" x="7751763" y="4732338"/>
          <p14:tracePt t="137545" x="7742238" y="4732338"/>
          <p14:tracePt t="137561" x="7724775" y="4732338"/>
          <p14:tracePt t="137578" x="7715250" y="4732338"/>
          <p14:tracePt t="138856" x="7705725" y="4732338"/>
          <p14:tracePt t="138881" x="7680325" y="4741863"/>
          <p14:tracePt t="138894" x="7634288" y="4768850"/>
          <p14:tracePt t="138907" x="7581900" y="4813300"/>
          <p14:tracePt t="138919" x="7518400" y="4857750"/>
          <p14:tracePt t="138932" x="7466013" y="4911725"/>
          <p14:tracePt t="138945" x="7429500" y="4938713"/>
          <p14:tracePt t="138959" x="7402513" y="4956175"/>
          <p14:tracePt t="138975" x="7375525" y="4973638"/>
          <p14:tracePt t="138992" x="7348538" y="4973638"/>
          <p14:tracePt t="139009" x="7323138" y="4991100"/>
          <p14:tracePt t="139025" x="7296150" y="5000625"/>
          <p14:tracePt t="139042" x="7286625" y="5000625"/>
          <p14:tracePt t="139059" x="7277100" y="5000625"/>
          <p14:tracePt t="139075" x="7251700" y="5010150"/>
          <p14:tracePt t="139092" x="7242175" y="5010150"/>
          <p14:tracePt t="139108" x="7232650" y="5010150"/>
          <p14:tracePt t="139125" x="7215188" y="5010150"/>
          <p14:tracePt t="139161" x="7205663" y="5010150"/>
          <p14:tracePt t="140050" x="7232650" y="5010150"/>
          <p14:tracePt t="140063" x="7323138" y="4938713"/>
          <p14:tracePt t="140075" x="7518400" y="4751388"/>
          <p14:tracePt t="140088" x="7885113" y="4402138"/>
          <p14:tracePt t="140101" x="8153400" y="4116388"/>
          <p14:tracePt t="140113" x="8277225" y="3919538"/>
          <p14:tracePt t="140126" x="8296275" y="3894138"/>
          <p14:tracePt t="140140" x="8304213" y="3857625"/>
          <p14:tracePt t="140156" x="8313738" y="3840163"/>
          <p14:tracePt t="140173" x="8323263" y="3830638"/>
          <p14:tracePt t="140190" x="8331200" y="3803650"/>
          <p14:tracePt t="140206" x="8331200" y="3795713"/>
          <p14:tracePt t="140223" x="8331200" y="3786188"/>
          <p14:tracePt t="140240" x="8331200" y="3776663"/>
          <p14:tracePt t="140256" x="8323263" y="3768725"/>
          <p14:tracePt t="140273" x="8286750" y="3768725"/>
          <p14:tracePt t="140289" x="8205788" y="3741738"/>
          <p14:tracePt t="140306" x="7912100" y="3732213"/>
          <p14:tracePt t="140323" x="7742238" y="3732213"/>
          <p14:tracePt t="140339" x="7616825" y="3732213"/>
          <p14:tracePt t="140356" x="7483475" y="3732213"/>
          <p14:tracePt t="140373" x="7446963" y="3732213"/>
          <p14:tracePt t="140389" x="7429500" y="3732213"/>
          <p14:tracePt t="140406" x="7394575" y="3732213"/>
          <p14:tracePt t="140423" x="7385050" y="3741738"/>
          <p14:tracePt t="140439" x="7375525" y="3759200"/>
          <p14:tracePt t="140456" x="7331075" y="3867150"/>
          <p14:tracePt t="140472" x="7313613" y="3946525"/>
          <p14:tracePt t="140489" x="7286625" y="4027488"/>
          <p14:tracePt t="140506" x="7269163" y="4071938"/>
          <p14:tracePt t="140522" x="7251700" y="4152900"/>
          <p14:tracePt t="140539" x="7251700" y="4170363"/>
          <p14:tracePt t="140556" x="7251700" y="4187825"/>
          <p14:tracePt t="140572" x="7251700" y="4214813"/>
          <p14:tracePt t="140589" x="7251700" y="4232275"/>
          <p14:tracePt t="140606" x="7251700" y="4241800"/>
          <p14:tracePt t="140622" x="7269163" y="4286250"/>
          <p14:tracePt t="140639" x="7286625" y="4303713"/>
          <p14:tracePt t="140656" x="7304088" y="4313238"/>
          <p14:tracePt t="140672" x="7358063" y="4357688"/>
          <p14:tracePt t="140689" x="7375525" y="4357688"/>
          <p14:tracePt t="140705" x="7394575" y="4367213"/>
          <p14:tracePt t="140722" x="7402513" y="4375150"/>
          <p14:tracePt t="140739" x="7419975" y="4375150"/>
          <p14:tracePt t="140760" x="7419975" y="4384675"/>
          <p14:tracePt t="140774" x="7429500" y="4384675"/>
          <p14:tracePt t="140798" x="7439025" y="4384675"/>
          <p14:tracePt t="140836" x="7446963" y="4394200"/>
          <p14:tracePt t="140849" x="7446963" y="4402138"/>
          <p14:tracePt t="140862" x="7456488" y="4419600"/>
          <p14:tracePt t="140874" x="7466013" y="4465638"/>
          <p14:tracePt t="140888" x="7483475" y="4527550"/>
          <p14:tracePt t="140905" x="7518400" y="4616450"/>
          <p14:tracePt t="140922" x="7545388" y="4732338"/>
          <p14:tracePt t="140938" x="7581900" y="4965700"/>
          <p14:tracePt t="140955" x="7599363" y="5099050"/>
          <p14:tracePt t="140972" x="7608888" y="5187950"/>
          <p14:tracePt t="140988" x="7616825" y="5251450"/>
          <p14:tracePt t="141005" x="7626350" y="5330825"/>
          <p14:tracePt t="141021" x="7626350" y="5340350"/>
          <p14:tracePt t="141038" x="7626350" y="5348288"/>
          <p14:tracePt t="141055" x="7626350" y="5357813"/>
          <p14:tracePt t="141090" x="7626350" y="5367338"/>
          <p14:tracePt t="141242" x="7626350" y="5375275"/>
          <p14:tracePt t="141268" x="7626350" y="5384800"/>
          <p14:tracePt t="141280" x="7626350" y="5394325"/>
          <p14:tracePt t="141293" x="7626350" y="5402263"/>
          <p14:tracePt t="141306" x="7626350" y="5411788"/>
          <p14:tracePt t="141344" x="7626350" y="5419725"/>
          <p14:tracePt t="142018" x="7616825" y="5419725"/>
          <p14:tracePt t="142030" x="7589838" y="5419725"/>
          <p14:tracePt t="142043" x="7527925" y="5411788"/>
          <p14:tracePt t="142056" x="7439025" y="5394325"/>
          <p14:tracePt t="142069" x="7313613" y="5367338"/>
          <p14:tracePt t="142086" x="7180263" y="5340350"/>
          <p14:tracePt t="142103" x="7072313" y="5322888"/>
          <p14:tracePt t="142119" x="6973888" y="5295900"/>
          <p14:tracePt t="142136" x="6938963" y="5295900"/>
          <p14:tracePt t="142153" x="6911975" y="5286375"/>
          <p14:tracePt t="142169" x="6867525" y="5276850"/>
          <p14:tracePt t="142186" x="6777038" y="5268913"/>
          <p14:tracePt t="142203" x="6742113" y="5268913"/>
          <p14:tracePt t="142219" x="6697663" y="5259388"/>
          <p14:tracePt t="142236" x="6661150" y="5251450"/>
          <p14:tracePt t="142252" x="6653213" y="5251450"/>
          <p14:tracePt t="142269" x="6634163" y="5251450"/>
          <p14:tracePt t="142286" x="6616700" y="5251450"/>
          <p14:tracePt t="142322" x="6608763" y="5251450"/>
          <p14:tracePt t="142385" x="6608763" y="5268913"/>
          <p14:tracePt t="142398" x="6608763" y="5286375"/>
          <p14:tracePt t="142411" x="6608763" y="5330825"/>
          <p14:tracePt t="142424" x="6608763" y="5367338"/>
          <p14:tracePt t="142436" x="6643688" y="5419725"/>
          <p14:tracePt t="142452" x="6688138" y="5465763"/>
          <p14:tracePt t="142469" x="6759575" y="5518150"/>
          <p14:tracePt t="142485" x="6831013" y="5554663"/>
          <p14:tracePt t="142502" x="6973888" y="5608638"/>
          <p14:tracePt t="142519" x="7027863" y="5634038"/>
          <p14:tracePt t="142535" x="7081838" y="5653088"/>
          <p14:tracePt t="142552" x="7188200" y="5670550"/>
          <p14:tracePt t="142568" x="7232650" y="5680075"/>
          <p14:tracePt t="142585" x="7277100" y="5680075"/>
          <p14:tracePt t="142602" x="7348538" y="5680075"/>
          <p14:tracePt t="142618" x="7367588" y="5680075"/>
          <p14:tracePt t="142635" x="7394575" y="5680075"/>
          <p14:tracePt t="142652" x="7412038" y="5680075"/>
          <p14:tracePt t="142668" x="7419975" y="5680075"/>
          <p14:tracePt t="142690" x="7439025" y="5680075"/>
          <p14:tracePt t="142715" x="7446963" y="5680075"/>
          <p14:tracePt t="142728" x="7456488" y="5670550"/>
          <p14:tracePt t="142741" x="7466013" y="5661025"/>
          <p14:tracePt t="142753" x="7466013" y="5653088"/>
          <p14:tracePt t="142779" x="7473950" y="5643563"/>
          <p14:tracePt t="142792" x="7473950" y="5626100"/>
          <p14:tracePt t="142817" x="7473950" y="5608638"/>
          <p14:tracePt t="142830" x="7473950" y="5589588"/>
          <p14:tracePt t="142842" x="7466013" y="5554663"/>
          <p14:tracePt t="142855" x="7446963" y="5518150"/>
          <p14:tracePt t="142868" x="7419975" y="5483225"/>
          <p14:tracePt t="142885" x="7375525" y="5446713"/>
          <p14:tracePt t="142901" x="7313613" y="5419725"/>
          <p14:tracePt t="142918" x="7251700" y="5394325"/>
          <p14:tracePt t="142934" x="7126288" y="5367338"/>
          <p14:tracePt t="142951" x="7089775" y="5357813"/>
          <p14:tracePt t="142968" x="7037388" y="5357813"/>
          <p14:tracePt t="142985" x="6973888" y="5357813"/>
          <p14:tracePt t="143001" x="6956425" y="5357813"/>
          <p14:tracePt t="143018" x="6938963" y="5357813"/>
          <p14:tracePt t="143034" x="6902450" y="5357813"/>
          <p14:tracePt t="143058" x="6884988" y="5357813"/>
          <p14:tracePt t="143070" x="6867525" y="5375275"/>
          <p14:tracePt t="143084" x="6848475" y="5394325"/>
          <p14:tracePt t="143101" x="6848475" y="5419725"/>
          <p14:tracePt t="143117" x="6831013" y="5456238"/>
          <p14:tracePt t="143134" x="6813550" y="5527675"/>
          <p14:tracePt t="143151" x="6813550" y="5554663"/>
          <p14:tracePt t="143167" x="6813550" y="5572125"/>
          <p14:tracePt t="143184" x="6813550" y="5599113"/>
          <p14:tracePt t="143201" x="6813550" y="5634038"/>
          <p14:tracePt t="143217" x="6813550" y="5643563"/>
          <p14:tracePt t="143234" x="6813550" y="5653088"/>
          <p14:tracePt t="143251" x="6867525" y="5661025"/>
          <p14:tracePt t="143267" x="6902450" y="5670550"/>
          <p14:tracePt t="143284" x="6965950" y="5670550"/>
          <p14:tracePt t="143301" x="7099300" y="5680075"/>
          <p14:tracePt t="143317" x="7153275" y="5688013"/>
          <p14:tracePt t="143334" x="7188200" y="5688013"/>
          <p14:tracePt t="143350" x="7242175" y="5688013"/>
          <p14:tracePt t="143367" x="7251700" y="5688013"/>
          <p14:tracePt t="143384" x="7269163" y="5688013"/>
          <p14:tracePt t="143401" x="7296150" y="5688013"/>
          <p14:tracePt t="143417" x="7304088" y="5688013"/>
          <p14:tracePt t="143434" x="7313613" y="5688013"/>
          <p14:tracePt t="143450" x="7323138" y="5688013"/>
          <p14:tracePt t="143467" x="7348538" y="5688013"/>
          <p14:tracePt t="143483" x="7385050" y="5680075"/>
          <p14:tracePt t="143500" x="7439025" y="5653088"/>
          <p14:tracePt t="143517" x="7643813" y="5581650"/>
          <p14:tracePt t="143533" x="7759700" y="5554663"/>
          <p14:tracePt t="143550" x="7912100" y="5545138"/>
          <p14:tracePt t="143567" x="8197850" y="5527675"/>
          <p14:tracePt t="143583" x="8313738" y="5527675"/>
          <p14:tracePt t="143600" x="8420100" y="5527675"/>
          <p14:tracePt t="143616" x="8555038" y="5527675"/>
          <p14:tracePt t="143633" x="8582025" y="5527675"/>
          <p14:tracePt t="143650" x="8599488" y="5527675"/>
          <p14:tracePt t="143933" x="8572500" y="5527675"/>
          <p14:tracePt t="143946" x="8537575" y="5518150"/>
          <p14:tracePt t="143959" x="8439150" y="5518150"/>
          <p14:tracePt t="143971" x="8331200" y="5510213"/>
          <p14:tracePt t="143984" x="8205788" y="5491163"/>
          <p14:tracePt t="143999" x="8126413" y="5491163"/>
          <p14:tracePt t="144017" x="8072438" y="5491163"/>
          <p14:tracePt t="144032" x="8045450" y="5491163"/>
          <p14:tracePt t="144049" x="8018463" y="5491163"/>
          <p14:tracePt t="144066" x="8010525" y="5491163"/>
          <p14:tracePt t="144098" x="8001000" y="5491163"/>
          <p14:tracePt t="144212" x="8001000" y="5483225"/>
          <p14:tracePt t="144238" x="8010525" y="5473700"/>
          <p14:tracePt t="144250" x="8027988" y="5465763"/>
          <p14:tracePt t="144263" x="8062913" y="5456238"/>
          <p14:tracePt t="144276" x="8126413" y="5438775"/>
          <p14:tracePt t="144289" x="8205788" y="5429250"/>
          <p14:tracePt t="144301" x="8277225" y="5419725"/>
          <p14:tracePt t="144315" x="8331200" y="5419725"/>
          <p14:tracePt t="144332" x="8367713" y="5419725"/>
          <p14:tracePt t="144349" x="8420100" y="5419725"/>
          <p14:tracePt t="144365" x="8483600" y="5419725"/>
          <p14:tracePt t="144382" x="8518525" y="5419725"/>
          <p14:tracePt t="144398" x="8545513" y="5419725"/>
          <p14:tracePt t="144415" x="8572500" y="5419725"/>
          <p14:tracePt t="144432" x="8599488" y="5419725"/>
          <p14:tracePt t="144448" x="8609013" y="5419725"/>
          <p14:tracePt t="144465" x="8616950" y="5419725"/>
          <p14:tracePt t="144481" x="8634413" y="5419725"/>
          <p14:tracePt t="144498" x="8643938" y="5419725"/>
          <p14:tracePt t="144515" x="8653463" y="5429250"/>
          <p14:tracePt t="144531" x="8661400" y="5429250"/>
          <p14:tracePt t="145369" x="8680450" y="5429250"/>
          <p14:tracePt t="145382" x="8697913" y="5429250"/>
          <p14:tracePt t="145394" x="8751888" y="5429250"/>
          <p14:tracePt t="145407" x="8831263" y="5419725"/>
          <p14:tracePt t="145420" x="8939213" y="5411788"/>
          <p14:tracePt t="145432" x="9072563" y="5411788"/>
          <p14:tracePt t="145446" x="9180513" y="5411788"/>
          <p14:tracePt t="145463" x="9286875" y="5411788"/>
          <p14:tracePt t="145480" x="9375775" y="5411788"/>
          <p14:tracePt t="145496" x="9456738" y="5411788"/>
          <p14:tracePt t="146677" x="9456738" y="5402263"/>
          <p14:tracePt t="146690" x="9456738" y="5394325"/>
          <p14:tracePt t="146703" x="9348788" y="5322888"/>
          <p14:tracePt t="146716" x="8929688" y="5062538"/>
          <p14:tracePt t="146728" x="8197850" y="4616450"/>
          <p14:tracePt t="146744" x="7242175" y="4089400"/>
          <p14:tracePt t="146760" x="6429375" y="3633788"/>
          <p14:tracePt t="146777" x="5680075" y="3241675"/>
          <p14:tracePt t="146794" x="4429125" y="2509838"/>
          <p14:tracePt t="146810" x="3956050" y="2214563"/>
          <p14:tracePt t="146827" x="3554413" y="1901825"/>
          <p14:tracePt t="146843" x="3152775" y="1616075"/>
          <p14:tracePt t="147033" x="3143250" y="1616075"/>
          <p14:tracePt t="147046" x="3116263" y="1608138"/>
          <p14:tracePt t="147058" x="2990850" y="1571625"/>
          <p14:tracePt t="147071" x="2660650" y="1446213"/>
          <p14:tracePt t="147084" x="1965325" y="1169988"/>
          <p14:tracePt t="147096" x="1303338" y="785813"/>
          <p14:tracePt t="147110" x="830263" y="465138"/>
          <p14:tracePt t="148194" x="80963" y="80963"/>
          <p14:tracePt t="148404" x="107950" y="80963"/>
          <p14:tracePt t="148417" x="357188" y="53975"/>
          <p14:tracePt t="148430" x="1303338" y="0"/>
          <p14:tracePt t="148442" x="2919413" y="0"/>
          <p14:tracePt t="148457" x="4652963" y="0"/>
          <p14:tracePt t="148474" x="5741988" y="0"/>
          <p14:tracePt t="148490" x="6751638" y="0"/>
          <p14:tracePt t="148507" x="8072438" y="80963"/>
          <p14:tracePt t="148524" x="8420100" y="19685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60289" cy="5787319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570" y="365124"/>
            <a:ext cx="8257918" cy="569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984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60289" cy="5787319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380" y="365125"/>
            <a:ext cx="8293107" cy="578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265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60289" cy="5787319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341" y="365125"/>
            <a:ext cx="8313147" cy="578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70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60289" cy="5787319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300" y="365125"/>
            <a:ext cx="8246188" cy="578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07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60289" cy="5787319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300" y="462844"/>
            <a:ext cx="8246188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556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60289" cy="5787319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814" y="365125"/>
            <a:ext cx="8187364" cy="578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447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60289" cy="5787319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029" y="365125"/>
            <a:ext cx="8234459" cy="578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726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3999" y="485422"/>
            <a:ext cx="9968089" cy="57912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380" y="485422"/>
            <a:ext cx="7886707" cy="5791200"/>
          </a:xfrm>
          <a:prstGeom prst="rect">
            <a:avLst/>
          </a:prstGeom>
        </p:spPr>
      </p:pic>
      <p:pic>
        <p:nvPicPr>
          <p:cNvPr id="6" name="صوت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5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07"/>
    </mc:Choice>
    <mc:Fallback xmlns="">
      <p:transition spd="slow" advTm="56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3339" x="10661650" y="4973638"/>
          <p14:tracePt t="43581" x="10653713" y="4973638"/>
          <p14:tracePt t="43594" x="10609263" y="4965700"/>
          <p14:tracePt t="43607" x="10420350" y="4884738"/>
          <p14:tracePt t="43619" x="10018713" y="4732338"/>
          <p14:tracePt t="43632" x="9412288" y="4456113"/>
          <p14:tracePt t="43645" x="8902700" y="4197350"/>
          <p14:tracePt t="43657" x="8626475" y="3946525"/>
          <p14:tracePt t="43671" x="8385175" y="3705225"/>
          <p14:tracePt t="43688" x="8215313" y="3473450"/>
          <p14:tracePt t="43704" x="8089900" y="3214688"/>
          <p14:tracePt t="43721" x="7939088" y="2697163"/>
          <p14:tracePt t="43737" x="7929563" y="2509838"/>
          <p14:tracePt t="43754" x="7929563" y="2374900"/>
          <p14:tracePt t="43771" x="7939088" y="2276475"/>
          <p14:tracePt t="43787" x="8081963" y="2133600"/>
          <p14:tracePt t="43804" x="8197850" y="2071688"/>
          <p14:tracePt t="43821" x="8304213" y="2017713"/>
          <p14:tracePt t="43837" x="8572500" y="1973263"/>
          <p14:tracePt t="43854" x="8697913" y="1973263"/>
          <p14:tracePt t="43871" x="8840788" y="2000250"/>
          <p14:tracePt t="43887" x="9144000" y="2143125"/>
          <p14:tracePt t="44431" x="9144000" y="2133600"/>
          <p14:tracePt t="44444" x="9153525" y="2098675"/>
          <p14:tracePt t="44457" x="9205913" y="2009775"/>
          <p14:tracePt t="44469" x="9296400" y="1847850"/>
          <p14:tracePt t="44482" x="9501188" y="1616075"/>
          <p14:tracePt t="44495" x="9698038" y="1401763"/>
          <p14:tracePt t="44507" x="9875838" y="1268413"/>
          <p14:tracePt t="44520" x="9991725" y="1204913"/>
          <p14:tracePt t="44536" x="10117138" y="1169988"/>
          <p14:tracePt t="44553" x="10206038" y="1152525"/>
          <p14:tracePt t="44569" x="10277475" y="1152525"/>
          <p14:tracePt t="44586" x="10394950" y="1152525"/>
          <p14:tracePt t="44602" x="10439400" y="1152525"/>
          <p14:tracePt t="44619" x="10501313" y="1152525"/>
          <p14:tracePt t="44636" x="10653713" y="1152525"/>
          <p14:tracePt t="44652" x="10752138" y="1143000"/>
          <p14:tracePt t="44669" x="10831513" y="1143000"/>
          <p14:tracePt t="44686" x="11001375" y="1125538"/>
          <p14:tracePt t="44702" x="11055350" y="1108075"/>
          <p14:tracePt t="44719" x="11082338" y="1098550"/>
          <p14:tracePt t="44736" x="11099800" y="1071563"/>
          <p14:tracePt t="44752" x="11099800" y="1054100"/>
          <p14:tracePt t="44769" x="11099800" y="1000125"/>
          <p14:tracePt t="44785" x="11109325" y="938213"/>
          <p14:tracePt t="44802" x="11109325" y="866775"/>
          <p14:tracePt t="44819" x="11109325" y="857250"/>
          <p14:tracePt t="44835" x="11099800" y="839788"/>
          <p14:tracePt t="44852" x="11082338" y="830263"/>
          <p14:tracePt t="44888" x="11072813" y="830263"/>
          <p14:tracePt t="44926" x="11063288" y="839788"/>
          <p14:tracePt t="44938" x="11045825" y="866775"/>
          <p14:tracePt t="44951" x="11045825" y="901700"/>
          <p14:tracePt t="44964" x="11037888" y="1000125"/>
          <p14:tracePt t="44976" x="11028363" y="1133475"/>
          <p14:tracePt t="44989" x="11028363" y="1347788"/>
          <p14:tracePt t="45002" x="11028363" y="1652588"/>
          <p14:tracePt t="45018" x="11028363" y="2000250"/>
          <p14:tracePt t="45035" x="11028363" y="2446338"/>
          <p14:tracePt t="45052" x="11010900" y="2840038"/>
          <p14:tracePt t="45068" x="10983913" y="3527425"/>
          <p14:tracePt t="45085" x="10956925" y="3786188"/>
          <p14:tracePt t="45102" x="10956925" y="3956050"/>
          <p14:tracePt t="45118" x="10947400" y="4116388"/>
          <p14:tracePt t="45135" x="10939463" y="4170363"/>
          <p14:tracePt t="45151" x="10939463" y="4197350"/>
          <p14:tracePt t="45168" x="10939463" y="4205288"/>
          <p14:tracePt t="45509" x="10939463" y="4224338"/>
          <p14:tracePt t="45522" x="10929938" y="4295775"/>
          <p14:tracePt t="45535" x="10929938" y="4419600"/>
          <p14:tracePt t="45548" x="10912475" y="4589463"/>
          <p14:tracePt t="45560" x="10902950" y="4822825"/>
          <p14:tracePt t="45573" x="10895013" y="4946650"/>
          <p14:tracePt t="45586" x="10895013" y="5010150"/>
          <p14:tracePt t="45601" x="10895013" y="5045075"/>
          <p14:tracePt t="45617" x="10885488" y="5062538"/>
          <p14:tracePt t="45634" x="10885488" y="5081588"/>
          <p14:tracePt t="45651" x="10875963" y="5116513"/>
          <p14:tracePt t="45667" x="10875963" y="5153025"/>
          <p14:tracePt t="45684" x="10868025" y="5197475"/>
          <p14:tracePt t="45700" x="10868025" y="5295900"/>
          <p14:tracePt t="45717" x="10868025" y="5322888"/>
          <p14:tracePt t="45734" x="10858500" y="5348288"/>
          <p14:tracePt t="45750" x="10848975" y="5384800"/>
          <p14:tracePt t="46080" x="10841038" y="5384800"/>
          <p14:tracePt t="46093" x="10804525" y="5384800"/>
          <p14:tracePt t="46106" x="10599738" y="5384800"/>
          <p14:tracePt t="46118" x="9912350" y="5384800"/>
          <p14:tracePt t="46133" x="8920163" y="5429250"/>
          <p14:tracePt t="46150" x="7902575" y="5446713"/>
          <p14:tracePt t="46166" x="7412038" y="5446713"/>
          <p14:tracePt t="46183" x="6688138" y="5446713"/>
          <p14:tracePt t="46199" x="6500813" y="5438775"/>
          <p14:tracePt t="46216" x="6340475" y="5357813"/>
          <p14:tracePt t="46233" x="6099175" y="5133975"/>
          <p14:tracePt t="46249" x="6027738" y="5010150"/>
          <p14:tracePt t="46266" x="5965825" y="4875213"/>
          <p14:tracePt t="46283" x="5919788" y="4724400"/>
          <p14:tracePt t="46299" x="5894388" y="4313238"/>
          <p14:tracePt t="46316" x="5929313" y="4044950"/>
          <p14:tracePt t="46333" x="6037263" y="3768725"/>
          <p14:tracePt t="46349" x="6286500" y="3303588"/>
          <p14:tracePt t="46366" x="6411913" y="3125788"/>
          <p14:tracePt t="46382" x="6500813" y="3044825"/>
          <p14:tracePt t="46399" x="6804025" y="2911475"/>
          <p14:tracePt t="46416" x="7045325" y="2867025"/>
          <p14:tracePt t="46432" x="7331075" y="2840038"/>
          <p14:tracePt t="46449" x="7929563" y="2822575"/>
          <p14:tracePt t="49140" x="7920038" y="2822575"/>
          <p14:tracePt t="49152" x="7858125" y="2813050"/>
          <p14:tracePt t="49165" x="7589838" y="2759075"/>
          <p14:tracePt t="49178" x="7045325" y="2643188"/>
          <p14:tracePt t="49190" x="6340475" y="2490788"/>
          <p14:tracePt t="49203" x="5848350" y="2384425"/>
          <p14:tracePt t="49216" x="5599113" y="2303463"/>
          <p14:tracePt t="49229" x="5394325" y="2241550"/>
          <p14:tracePt t="49243" x="5286375" y="2197100"/>
          <p14:tracePt t="49260" x="5205413" y="2170113"/>
          <p14:tracePt t="49457" x="5197475" y="2170113"/>
          <p14:tracePt t="49469" x="5180013" y="2160588"/>
          <p14:tracePt t="49482" x="5089525" y="2143125"/>
          <p14:tracePt t="49495" x="4911725" y="2108200"/>
          <p14:tracePt t="49510" x="4625975" y="2062163"/>
          <p14:tracePt t="49526" x="4313238" y="2017713"/>
          <p14:tracePt t="49543" x="4170363" y="1982788"/>
          <p14:tracePt t="49560" x="4062413" y="1973263"/>
          <p14:tracePt t="49576" x="4054475" y="1973263"/>
          <p14:tracePt t="49593" x="4044950" y="1973263"/>
          <p14:tracePt t="49610" x="4044950" y="2027238"/>
          <p14:tracePt t="49626" x="4160838" y="2295525"/>
          <p14:tracePt t="49643" x="4491038" y="2830513"/>
          <p14:tracePt t="49660" x="5456238" y="4071938"/>
          <p14:tracePt t="49676" x="5803900" y="4456113"/>
          <p14:tracePt t="49693" x="6037263" y="4660900"/>
          <p14:tracePt t="49875" x="6027738" y="4660900"/>
          <p14:tracePt t="49888" x="5956300" y="4643438"/>
          <p14:tracePt t="49901" x="5653088" y="4527550"/>
          <p14:tracePt t="49913" x="5045075" y="4295775"/>
          <p14:tracePt t="49926" x="4224338" y="3919538"/>
          <p14:tracePt t="49942" x="3660775" y="3633788"/>
          <p14:tracePt t="49959" x="3357563" y="3402013"/>
          <p14:tracePt t="49976" x="3170238" y="3205163"/>
          <p14:tracePt t="49992" x="3000375" y="3036888"/>
          <p14:tracePt t="50205" x="2990850" y="3027363"/>
          <p14:tracePt t="50218" x="2946400" y="3009900"/>
          <p14:tracePt t="50231" x="2857500" y="2965450"/>
          <p14:tracePt t="50244" x="2660650" y="2894013"/>
          <p14:tracePt t="50258" x="2295525" y="2813050"/>
          <p14:tracePt t="50275" x="1857375" y="2741613"/>
          <p14:tracePt t="50292" x="1446213" y="2687638"/>
          <p14:tracePt t="50308" x="919163" y="2660650"/>
          <p14:tracePt t="50325" x="785813" y="2660650"/>
          <p14:tracePt t="50342" x="669925" y="2652713"/>
          <p14:tracePt t="50358" x="615950" y="2652713"/>
          <p14:tracePt t="50586" x="608013" y="2652713"/>
          <p14:tracePt t="50599" x="598488" y="2643188"/>
          <p14:tracePt t="50611" x="544513" y="2598738"/>
          <p14:tracePt t="50624" x="446088" y="2490788"/>
          <p14:tracePt t="50637" x="258763" y="2312988"/>
          <p14:tracePt t="50649" x="36513" y="2054225"/>
          <p14:tracePt t="50662" x="0" y="1901825"/>
          <p14:tracePt t="50675" x="0" y="1795463"/>
          <p14:tracePt t="50691" x="0" y="1714500"/>
          <p14:tracePt t="50707" x="0" y="1652588"/>
          <p14:tracePt t="50724" x="0" y="1589088"/>
          <p14:tracePt t="50741" x="0" y="1517650"/>
          <p14:tracePt t="50757" x="0" y="1490663"/>
          <p14:tracePt t="50774" x="0" y="1465263"/>
          <p14:tracePt t="50791" x="0" y="1419225"/>
          <p14:tracePt t="50807" x="0" y="1393825"/>
          <p14:tracePt t="50824" x="0" y="1366838"/>
          <p14:tracePt t="50840" x="0" y="1295400"/>
          <p14:tracePt t="50857" x="0" y="1241425"/>
          <p14:tracePt t="50874" x="0" y="1204913"/>
          <p14:tracePt t="50891" x="0" y="1098550"/>
          <p14:tracePt t="50907" x="0" y="1062038"/>
          <p14:tracePt t="50924" x="0" y="1017588"/>
          <p14:tracePt t="50940" x="0" y="973138"/>
          <p14:tracePt t="50957" x="0" y="893763"/>
          <p14:tracePt t="50974" x="0" y="847725"/>
          <p14:tracePt t="50990" x="0" y="803275"/>
          <p14:tracePt t="51007" x="0" y="704850"/>
          <p14:tracePt t="51023" x="0" y="642938"/>
          <p14:tracePt t="51040" x="0" y="588963"/>
          <p14:tracePt t="51057" x="0" y="536575"/>
          <p14:tracePt t="51073" x="0" y="517525"/>
          <p14:tracePt t="51090" x="0" y="509588"/>
          <p14:tracePt t="51107" x="0" y="490538"/>
          <p14:tracePt t="51123" x="0" y="482600"/>
          <p14:tracePt t="51140" x="26988" y="482600"/>
          <p14:tracePt t="51157" x="152400" y="473075"/>
          <p14:tracePt t="51173" x="285750" y="482600"/>
          <p14:tracePt t="51190" x="490538" y="554038"/>
          <p14:tracePt t="51206" x="776288" y="679450"/>
          <p14:tracePt t="51223" x="1366838" y="1054100"/>
          <p14:tracePt t="51240" x="1633538" y="1231900"/>
          <p14:tracePt t="51256" x="1938338" y="1446213"/>
          <p14:tracePt t="51273" x="2455863" y="1919288"/>
          <p14:tracePt t="51290" x="2670175" y="2116138"/>
          <p14:tracePt t="51306" x="2857500" y="2295525"/>
          <p14:tracePt t="51880" x="2867025" y="2295525"/>
          <p14:tracePt t="51893" x="2928938" y="2286000"/>
          <p14:tracePt t="51906" x="3251200" y="2241550"/>
          <p14:tracePt t="51918" x="4017963" y="2143125"/>
          <p14:tracePt t="51931" x="5089525" y="2017713"/>
          <p14:tracePt t="51943" x="5867400" y="1973263"/>
          <p14:tracePt t="51957" x="6303963" y="1973263"/>
          <p14:tracePt t="51972" x="6688138" y="2000250"/>
          <p14:tracePt t="51988" x="6956425" y="2062163"/>
          <p14:tracePt t="52005" x="7072313" y="2089150"/>
          <p14:tracePt t="52022" x="7161213" y="2133600"/>
          <p14:tracePt t="52038" x="7170738" y="2143125"/>
          <p14:tracePt t="52055" x="7180263" y="2152650"/>
          <p14:tracePt t="52072" x="7180263" y="2160588"/>
          <p14:tracePt t="52088" x="7180263" y="2170113"/>
          <p14:tracePt t="52105" x="7081838" y="2197100"/>
          <p14:tracePt t="52121" x="5965825" y="2276475"/>
          <p14:tracePt t="52138" x="5072063" y="2251075"/>
          <p14:tracePt t="52155" x="4340225" y="2108200"/>
          <p14:tracePt t="52171" x="3411538" y="1785938"/>
          <p14:tracePt t="52188" x="3098800" y="1633538"/>
          <p14:tracePt t="52204" x="2901950" y="1490663"/>
          <p14:tracePt t="52221" x="2795588" y="1401763"/>
          <p14:tracePt t="52413" x="2776538" y="1401763"/>
          <p14:tracePt t="52425" x="2741613" y="1401763"/>
          <p14:tracePt t="52438" x="2608263" y="1366838"/>
          <p14:tracePt t="52451" x="2241550" y="1312863"/>
          <p14:tracePt t="52463" x="1687513" y="1258888"/>
          <p14:tracePt t="52476" x="1187450" y="1204913"/>
          <p14:tracePt t="52489" x="874713" y="1179513"/>
          <p14:tracePt t="52504" x="669925" y="1152525"/>
          <p14:tracePt t="52520" x="482600" y="1133475"/>
          <p14:tracePt t="52537" x="401638" y="1125538"/>
          <p14:tracePt t="52554" x="339725" y="1116013"/>
          <p14:tracePt t="52756" x="322263" y="1116013"/>
          <p14:tracePt t="52768" x="303213" y="1089025"/>
          <p14:tracePt t="52781" x="276225" y="1062038"/>
          <p14:tracePt t="52794" x="241300" y="990600"/>
          <p14:tracePt t="52806" x="187325" y="884238"/>
          <p14:tracePt t="52820" x="160338" y="768350"/>
          <p14:tracePt t="52837" x="125413" y="679450"/>
          <p14:tracePt t="52853" x="125413" y="615950"/>
          <p14:tracePt t="52870" x="125413" y="554038"/>
          <p14:tracePt t="52886" x="125413" y="536575"/>
          <p14:tracePt t="52903" x="125413" y="517525"/>
          <p14:tracePt t="52920" x="125413" y="500063"/>
          <p14:tracePt t="52936" x="125413" y="482600"/>
          <p14:tracePt t="52953" x="125413" y="465138"/>
          <p14:tracePt t="52970" x="125413" y="446088"/>
          <p14:tracePt t="52986" x="125413" y="428625"/>
          <p14:tracePt t="53003" x="125413" y="411163"/>
          <p14:tracePt t="56107" x="115888" y="9842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3999" y="180622"/>
            <a:ext cx="10047111" cy="6163734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300" y="180622"/>
            <a:ext cx="7918810" cy="6254045"/>
          </a:xfrm>
          <a:prstGeom prst="rect">
            <a:avLst/>
          </a:prstGeom>
        </p:spPr>
      </p:pic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99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31"/>
    </mc:Choice>
    <mc:Fallback xmlns="">
      <p:transition spd="slow" advTm="22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3999" y="338666"/>
            <a:ext cx="10103557" cy="5960533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840" y="338666"/>
            <a:ext cx="7998716" cy="5960533"/>
          </a:xfrm>
          <a:prstGeom prst="rect">
            <a:avLst/>
          </a:prstGeom>
        </p:spPr>
      </p:pic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42"/>
    </mc:Choice>
    <mc:Fallback xmlns="">
      <p:transition spd="slow" advTm="29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45800" cy="6092119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840" y="365125"/>
            <a:ext cx="7953560" cy="6092120"/>
          </a:xfrm>
          <a:prstGeom prst="rect">
            <a:avLst/>
          </a:prstGeom>
        </p:spPr>
      </p:pic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99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479"/>
    </mc:Choice>
    <mc:Fallback xmlns="">
      <p:transition spd="slow" advTm="156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013" x="10974388" y="5018088"/>
          <p14:tracePt t="16242" x="10966450" y="5018088"/>
          <p14:tracePt t="16255" x="10902950" y="5010150"/>
          <p14:tracePt t="16268" x="10760075" y="4938713"/>
          <p14:tracePt t="16281" x="10348913" y="4741863"/>
          <p14:tracePt t="16293" x="9688513" y="4419600"/>
          <p14:tracePt t="16306" x="9063038" y="4125913"/>
          <p14:tracePt t="16319" x="8582025" y="3902075"/>
          <p14:tracePt t="16335" x="8161338" y="3652838"/>
          <p14:tracePt t="16351" x="7823200" y="3429000"/>
          <p14:tracePt t="16368" x="7554913" y="3268663"/>
          <p14:tracePt t="16385" x="7277100" y="3089275"/>
          <p14:tracePt t="16401" x="7197725" y="3017838"/>
          <p14:tracePt t="16417" x="7134225" y="2965450"/>
          <p14:tracePt t="16434" x="7108825" y="2938463"/>
          <p14:tracePt t="16610" x="7089775" y="2938463"/>
          <p14:tracePt t="16623" x="7062788" y="2919413"/>
          <p14:tracePt t="16636" x="6911975" y="2840038"/>
          <p14:tracePt t="16648" x="6589713" y="2633663"/>
          <p14:tracePt t="16661" x="6126163" y="2322513"/>
          <p14:tracePt t="16674" x="5626100" y="1990725"/>
          <p14:tracePt t="16686" x="5375275" y="1785938"/>
          <p14:tracePt t="16700" x="5214938" y="1633538"/>
          <p14:tracePt t="16717" x="5108575" y="1562100"/>
          <p14:tracePt t="16733" x="5010150" y="1509713"/>
          <p14:tracePt t="16750" x="4894263" y="1419225"/>
          <p14:tracePt t="16767" x="4867275" y="1411288"/>
          <p14:tracePt t="16783" x="4830763" y="1393825"/>
          <p14:tracePt t="16800" x="4803775" y="1374775"/>
          <p14:tracePt t="16817" x="4795838" y="1374775"/>
          <p14:tracePt t="16838" x="4786313" y="1366838"/>
          <p14:tracePt t="16854" x="4776788" y="1357313"/>
          <p14:tracePt t="16866" x="4759325" y="1357313"/>
          <p14:tracePt t="16883" x="4751388" y="1347788"/>
          <p14:tracePt t="16900" x="4732338" y="1339850"/>
          <p14:tracePt t="16916" x="4697413" y="1312863"/>
          <p14:tracePt t="16933" x="4687888" y="1312863"/>
          <p14:tracePt t="16950" x="4660900" y="1303338"/>
          <p14:tracePt t="16967" x="4643438" y="1295400"/>
          <p14:tracePt t="16983" x="4643438" y="1285875"/>
          <p14:tracePt t="17000" x="4633913" y="1285875"/>
          <p14:tracePt t="17016" x="4633913" y="1276350"/>
          <p14:tracePt t="17054" x="4643438" y="1276350"/>
          <p14:tracePt t="17067" x="4687888" y="1258888"/>
          <p14:tracePt t="17079" x="4786313" y="1231900"/>
          <p14:tracePt t="17092" x="4929188" y="1187450"/>
          <p14:tracePt t="17105" x="5099050" y="1160463"/>
          <p14:tracePt t="17118" x="5214938" y="1143000"/>
          <p14:tracePt t="17133" x="5313363" y="1133475"/>
          <p14:tracePt t="17149" x="5429250" y="1133475"/>
          <p14:tracePt t="17166" x="5554663" y="1133475"/>
          <p14:tracePt t="17183" x="6054725" y="1133475"/>
          <p14:tracePt t="17199" x="6429375" y="1133475"/>
          <p14:tracePt t="17216" x="6831013" y="1143000"/>
          <p14:tracePt t="17233" x="7616825" y="1312863"/>
          <p14:tracePt t="17249" x="7966075" y="1446213"/>
          <p14:tracePt t="17266" x="8205788" y="1562100"/>
          <p14:tracePt t="17460" x="8215313" y="1562100"/>
          <p14:tracePt t="17473" x="8224838" y="1562100"/>
          <p14:tracePt t="17485" x="8259763" y="1562100"/>
          <p14:tracePt t="17498" x="8367713" y="1536700"/>
          <p14:tracePt t="17511" x="8555038" y="1517650"/>
          <p14:tracePt t="17523" x="8867775" y="1473200"/>
          <p14:tracePt t="17536" x="9117013" y="1473200"/>
          <p14:tracePt t="17549" x="9269413" y="1473200"/>
          <p14:tracePt t="17565" x="9394825" y="1473200"/>
          <p14:tracePt t="17582" x="9491663" y="1473200"/>
          <p14:tracePt t="17598" x="9563100" y="1473200"/>
          <p14:tracePt t="17615" x="9705975" y="1473200"/>
          <p14:tracePt t="17632" x="9759950" y="1473200"/>
          <p14:tracePt t="17648" x="9804400" y="1473200"/>
          <p14:tracePt t="17665" x="9848850" y="1473200"/>
          <p14:tracePt t="17682" x="9858375" y="1473200"/>
          <p14:tracePt t="17698" x="9867900" y="1473200"/>
          <p14:tracePt t="17727" x="9875838" y="1473200"/>
          <p14:tracePt t="17752" x="9885363" y="1473200"/>
          <p14:tracePt t="17765" x="9894888" y="1473200"/>
          <p14:tracePt t="17777" x="9902825" y="1455738"/>
          <p14:tracePt t="17790" x="9912350" y="1455738"/>
          <p14:tracePt t="17802" x="9929813" y="1419225"/>
          <p14:tracePt t="17815" x="9939338" y="1411288"/>
          <p14:tracePt t="17831" x="9947275" y="1393825"/>
          <p14:tracePt t="17848" x="9956800" y="1366838"/>
          <p14:tracePt t="17865" x="9956800" y="1357313"/>
          <p14:tracePt t="17881" x="9956800" y="1303338"/>
          <p14:tracePt t="17898" x="9939338" y="1241425"/>
          <p14:tracePt t="17915" x="9867900" y="1143000"/>
          <p14:tracePt t="17931" x="9572625" y="893763"/>
          <p14:tracePt t="17948" x="9367838" y="812800"/>
          <p14:tracePt t="17965" x="9126538" y="768350"/>
          <p14:tracePt t="17981" x="8831263" y="741363"/>
          <p14:tracePt t="17998" x="8732838" y="741363"/>
          <p14:tracePt t="18014" x="8670925" y="768350"/>
          <p14:tracePt t="18031" x="8562975" y="874713"/>
          <p14:tracePt t="18049" x="8537575" y="928688"/>
          <p14:tracePt t="18064" x="8528050" y="973138"/>
          <p14:tracePt t="18081" x="8510588" y="1036638"/>
          <p14:tracePt t="18097" x="8510588" y="1152525"/>
          <p14:tracePt t="18114" x="8510588" y="1231900"/>
          <p14:tracePt t="18131" x="8545513" y="1285875"/>
          <p14:tracePt t="18147" x="8705850" y="1374775"/>
          <p14:tracePt t="18164" x="8804275" y="1393825"/>
          <p14:tracePt t="18181" x="8939213" y="1411288"/>
          <p14:tracePt t="18197" x="9170988" y="1438275"/>
          <p14:tracePt t="18214" x="9259888" y="1438275"/>
          <p14:tracePt t="18231" x="9331325" y="1438275"/>
          <p14:tracePt t="18247" x="9420225" y="1366838"/>
          <p14:tracePt t="18264" x="9456738" y="1322388"/>
          <p14:tracePt t="18280" x="9491663" y="1276350"/>
          <p14:tracePt t="18297" x="9518650" y="1204913"/>
          <p14:tracePt t="18314" x="9537700" y="1179513"/>
          <p14:tracePt t="18330" x="9537700" y="1169988"/>
          <p14:tracePt t="18347" x="9545638" y="1152525"/>
          <p14:tracePt t="18364" x="9545638" y="1125538"/>
          <p14:tracePt t="18386" x="9545638" y="1108075"/>
          <p14:tracePt t="18398" x="9518650" y="1108075"/>
          <p14:tracePt t="18414" x="9466263" y="1098550"/>
          <p14:tracePt t="18430" x="9375775" y="1081088"/>
          <p14:tracePt t="18447" x="9259888" y="1089025"/>
          <p14:tracePt t="18463" x="9045575" y="1169988"/>
          <p14:tracePt t="18480" x="8966200" y="1250950"/>
          <p14:tracePt t="18792" x="8956675" y="1250950"/>
          <p14:tracePt t="18805" x="8939213" y="1250950"/>
          <p14:tracePt t="18817" x="8894763" y="1250950"/>
          <p14:tracePt t="18830" x="8831263" y="1250950"/>
          <p14:tracePt t="18843" x="8715375" y="1250950"/>
          <p14:tracePt t="18855" x="8528050" y="1250950"/>
          <p14:tracePt t="18868" x="8348663" y="1250950"/>
          <p14:tracePt t="18881" x="8224838" y="1250950"/>
          <p14:tracePt t="18896" x="8134350" y="1268413"/>
          <p14:tracePt t="18913" x="8045450" y="1285875"/>
          <p14:tracePt t="18929" x="7974013" y="1295400"/>
          <p14:tracePt t="18946" x="7885113" y="1330325"/>
          <p14:tracePt t="18963" x="7867650" y="1330325"/>
          <p14:tracePt t="18979" x="7858125" y="1330325"/>
          <p14:tracePt t="18996" x="7840663" y="1330325"/>
          <p14:tracePt t="21014" x="7848600" y="1339850"/>
          <p14:tracePt t="21026" x="7875588" y="1357313"/>
          <p14:tracePt t="21039" x="7956550" y="1438275"/>
          <p14:tracePt t="21052" x="8170863" y="1608138"/>
          <p14:tracePt t="21064" x="8537575" y="1955800"/>
          <p14:tracePt t="21077" x="8920163" y="2339975"/>
          <p14:tracePt t="21092" x="9188450" y="2608263"/>
          <p14:tracePt t="21108" x="9429750" y="2867025"/>
          <p14:tracePt t="21125" x="9582150" y="3027363"/>
          <p14:tracePt t="21142" x="9725025" y="3224213"/>
          <p14:tracePt t="21158" x="9752013" y="3303588"/>
          <p14:tracePt t="21369" x="9769475" y="3303588"/>
          <p14:tracePt t="21382" x="9786938" y="3313113"/>
          <p14:tracePt t="21395" x="9840913" y="3340100"/>
          <p14:tracePt t="21407" x="9947275" y="3367088"/>
          <p14:tracePt t="21420" x="10109200" y="3438525"/>
          <p14:tracePt t="21433" x="10358438" y="3608388"/>
          <p14:tracePt t="21445" x="10563225" y="3768725"/>
          <p14:tracePt t="21458" x="10742613" y="3956050"/>
          <p14:tracePt t="21474" x="10814050" y="4044950"/>
          <p14:tracePt t="21491" x="10868025" y="4125913"/>
          <p14:tracePt t="21508" x="10912475" y="4197350"/>
          <p14:tracePt t="21524" x="10966450" y="4340225"/>
          <p14:tracePt t="21541" x="10974388" y="4357688"/>
          <p14:tracePt t="21737" x="10983913" y="4375150"/>
          <p14:tracePt t="21750" x="11010900" y="4419600"/>
          <p14:tracePt t="21762" x="11055350" y="4483100"/>
          <p14:tracePt t="21776" x="11126788" y="4562475"/>
          <p14:tracePt t="21790" x="11198225" y="4643438"/>
          <p14:tracePt t="21807" x="11269663" y="4751388"/>
          <p14:tracePt t="21824" x="11358563" y="4867275"/>
          <p14:tracePt t="21840" x="11545888" y="5072063"/>
          <p14:tracePt t="21857" x="11617325" y="5143500"/>
          <p14:tracePt t="21874" x="11688763" y="5224463"/>
          <p14:tracePt t="21890" x="11796713" y="5402263"/>
          <p14:tracePt t="22156" x="11814175" y="5402263"/>
          <p14:tracePt t="22168" x="11823700" y="5419725"/>
          <p14:tracePt t="22181" x="11876088" y="5446713"/>
          <p14:tracePt t="22194" x="11930063" y="5518150"/>
          <p14:tracePt t="22207" x="12001500" y="5599113"/>
          <p14:tracePt t="22223" x="12063413" y="5680075"/>
          <p14:tracePt t="22257" x="12144375" y="5786438"/>
          <p14:tracePt t="22270" x="12161838" y="5803900"/>
          <p14:tracePt t="22283" x="12161838" y="5822950"/>
          <p14:tracePt t="22295" x="12171363" y="5830888"/>
          <p14:tracePt t="22308" x="12180888" y="5848350"/>
          <p14:tracePt t="22334" x="12180888" y="5857875"/>
          <p14:tracePt t="22384" x="12180888" y="5867400"/>
          <p14:tracePt t="22410" x="12188825" y="5884863"/>
          <p14:tracePt t="22435" x="12188825" y="5902325"/>
          <p14:tracePt t="22448" x="12188825" y="5911850"/>
          <p14:tracePt t="22473" x="12188825" y="5919788"/>
          <p14:tracePt t="22486" x="12188825" y="5929313"/>
          <p14:tracePt t="22511" x="12188825" y="5938838"/>
          <p14:tracePt t="22536" x="12188825" y="5946775"/>
          <p14:tracePt t="22562" x="12171363" y="5956300"/>
          <p14:tracePt t="22574" x="12161838" y="5956300"/>
          <p14:tracePt t="25252" x="11984038" y="5894388"/>
          <p14:tracePt t="25265" x="11957050" y="5884863"/>
          <p14:tracePt t="25278" x="11823700" y="5830888"/>
          <p14:tracePt t="25290" x="11466513" y="5643563"/>
          <p14:tracePt t="25303" x="10875963" y="5330825"/>
          <p14:tracePt t="25316" x="10171113" y="4902200"/>
          <p14:tracePt t="25332" x="9617075" y="4491038"/>
          <p14:tracePt t="25348" x="9170988" y="4152900"/>
          <p14:tracePt t="25365" x="8786813" y="3786188"/>
          <p14:tracePt t="25382" x="8205788" y="3232150"/>
          <p14:tracePt t="25398" x="8089900" y="3071813"/>
          <p14:tracePt t="25415" x="8045450" y="3009900"/>
          <p14:tracePt t="25432" x="8018463" y="2973388"/>
          <p14:tracePt t="25468" x="8037513" y="2973388"/>
          <p14:tracePt t="25480" x="8134350" y="3062288"/>
          <p14:tracePt t="25493" x="8348663" y="3232150"/>
          <p14:tracePt t="25506" x="8796338" y="3616325"/>
          <p14:tracePt t="25518" x="9090025" y="3919538"/>
          <p14:tracePt t="25532" x="9375775" y="4251325"/>
          <p14:tracePt t="25548" x="9429750" y="4313238"/>
          <p14:tracePt t="25565" x="9439275" y="4330700"/>
          <p14:tracePt t="25581" x="9439275" y="4340225"/>
          <p14:tracePt t="25598" x="9375775" y="4348163"/>
          <p14:tracePt t="25614" x="9242425" y="4348163"/>
          <p14:tracePt t="25631" x="8983663" y="4348163"/>
          <p14:tracePt t="25648" x="8188325" y="4098925"/>
          <p14:tracePt t="25665" x="7848600" y="3911600"/>
          <p14:tracePt t="25681" x="7626350" y="3776663"/>
          <p14:tracePt t="25698" x="7358063" y="3616325"/>
          <p14:tracePt t="25714" x="7251700" y="3536950"/>
          <p14:tracePt t="25731" x="7170738" y="3490913"/>
          <p14:tracePt t="25748" x="7126288" y="3455988"/>
          <p14:tracePt t="25975" x="7108825" y="3455988"/>
          <p14:tracePt t="25988" x="7081838" y="3438525"/>
          <p14:tracePt t="26001" x="7000875" y="3402013"/>
          <p14:tracePt t="26013" x="6848475" y="3330575"/>
          <p14:tracePt t="26026" x="6554788" y="3133725"/>
          <p14:tracePt t="26039" x="6259513" y="2919413"/>
          <p14:tracePt t="26051" x="6027738" y="2732088"/>
          <p14:tracePt t="26064" x="5911850" y="2616200"/>
          <p14:tracePt t="26080" x="5822950" y="2527300"/>
          <p14:tracePt t="26097" x="5741988" y="2401888"/>
          <p14:tracePt t="26114" x="5680075" y="2322513"/>
          <p14:tracePt t="26130" x="5616575" y="2214563"/>
          <p14:tracePt t="26147" x="5608638" y="2179638"/>
          <p14:tracePt t="26164" x="5589588" y="2133600"/>
          <p14:tracePt t="26180" x="5581650" y="2089150"/>
          <p14:tracePt t="26197" x="5581650" y="2054225"/>
          <p14:tracePt t="26214" x="5581650" y="2017713"/>
          <p14:tracePt t="26230" x="5626100" y="1982788"/>
          <p14:tracePt t="26247" x="5715000" y="1938338"/>
          <p14:tracePt t="26263" x="5840413" y="1919288"/>
          <p14:tracePt t="26280" x="6232525" y="1893888"/>
          <p14:tracePt t="26297" x="6473825" y="1911350"/>
          <p14:tracePt t="26313" x="6724650" y="2000250"/>
          <p14:tracePt t="26330" x="7215188" y="2312988"/>
          <p14:tracePt t="26347" x="7473950" y="2500313"/>
          <p14:tracePt t="26363" x="7705725" y="2705100"/>
          <p14:tracePt t="26380" x="7929563" y="2938463"/>
          <p14:tracePt t="26397" x="8251825" y="3286125"/>
          <p14:tracePt t="26413" x="8340725" y="3419475"/>
          <p14:tracePt t="26430" x="8402638" y="3536950"/>
          <p14:tracePt t="26446" x="8466138" y="3633788"/>
          <p14:tracePt t="30950" x="8466138" y="3598863"/>
          <p14:tracePt t="30963" x="8439150" y="3455988"/>
          <p14:tracePt t="30976" x="8367713" y="3044825"/>
          <p14:tracePt t="30988" x="8331200" y="2571750"/>
          <p14:tracePt t="31001" x="8286750" y="2133600"/>
          <p14:tracePt t="31014" x="8269288" y="2000250"/>
          <p14:tracePt t="31026" x="8251825" y="1901825"/>
          <p14:tracePt t="31039" x="8242300" y="1830388"/>
          <p14:tracePt t="31217" x="8224838" y="1830388"/>
          <p14:tracePt t="31229" x="8197850" y="1822450"/>
          <p14:tracePt t="31242" x="8143875" y="1803400"/>
          <p14:tracePt t="31255" x="8054975" y="1768475"/>
          <p14:tracePt t="31267" x="7939088" y="1697038"/>
          <p14:tracePt t="31280" x="7848600" y="1608138"/>
          <p14:tracePt t="31293" x="7777163" y="1509713"/>
          <p14:tracePt t="31306" x="7724775" y="1401763"/>
          <p14:tracePt t="31320" x="7697788" y="1295400"/>
          <p14:tracePt t="31337" x="7661275" y="1204913"/>
          <p14:tracePt t="31353" x="7661275" y="1133475"/>
          <p14:tracePt t="31370" x="7661275" y="1044575"/>
          <p14:tracePt t="31387" x="7697788" y="1009650"/>
          <p14:tracePt t="31403" x="7751763" y="965200"/>
          <p14:tracePt t="31420" x="7902575" y="857250"/>
          <p14:tracePt t="31437" x="7966075" y="803275"/>
          <p14:tracePt t="31453" x="8027988" y="758825"/>
          <p14:tracePt t="31470" x="8108950" y="704850"/>
          <p14:tracePt t="31487" x="8134350" y="696913"/>
          <p14:tracePt t="31503" x="8153400" y="696913"/>
          <p14:tracePt t="31520" x="8161338" y="687388"/>
          <p14:tracePt t="31537" x="8170863" y="687388"/>
          <p14:tracePt t="31553" x="8180388" y="687388"/>
          <p14:tracePt t="31570" x="8188325" y="687388"/>
          <p14:tracePt t="31587" x="8197850" y="758825"/>
          <p14:tracePt t="31603" x="8205788" y="830263"/>
          <p14:tracePt t="31620" x="8205788" y="946150"/>
          <p14:tracePt t="31636" x="8081963" y="1438275"/>
          <p14:tracePt t="31653" x="7920038" y="1758950"/>
          <p14:tracePt t="31670" x="7724775" y="2027238"/>
          <p14:tracePt t="31686" x="7402513" y="2366963"/>
          <p14:tracePt t="31703" x="7251700" y="2482850"/>
          <p14:tracePt t="31720" x="7134225" y="2554288"/>
          <p14:tracePt t="31737" x="6956425" y="2643188"/>
          <p14:tracePt t="31753" x="6902450" y="2660650"/>
          <p14:tracePt t="31769" x="6848475" y="2660650"/>
          <p14:tracePt t="31786" x="6823075" y="2670175"/>
          <p14:tracePt t="31803" x="6769100" y="2660650"/>
          <p14:tracePt t="31819" x="6751638" y="2652713"/>
          <p14:tracePt t="31836" x="6742113" y="2625725"/>
          <p14:tracePt t="31853" x="6742113" y="2589213"/>
          <p14:tracePt t="31870" x="6742113" y="2562225"/>
          <p14:tracePt t="31886" x="6751638" y="2527300"/>
          <p14:tracePt t="31902" x="6867525" y="2446338"/>
          <p14:tracePt t="31919" x="6956425" y="2384425"/>
          <p14:tracePt t="31936" x="7099300" y="2339975"/>
          <p14:tracePt t="31952" x="7402513" y="2295525"/>
          <p14:tracePt t="31969" x="7500938" y="2295525"/>
          <p14:tracePt t="31986" x="7608888" y="2295525"/>
          <p14:tracePt t="32002" x="7705725" y="2322513"/>
          <p14:tracePt t="32019" x="7875588" y="2384425"/>
          <p14:tracePt t="32036" x="7920038" y="2411413"/>
          <p14:tracePt t="32052" x="7939088" y="2428875"/>
          <p14:tracePt t="32069" x="7974013" y="2465388"/>
          <p14:tracePt t="40012" x="7991475" y="2465388"/>
          <p14:tracePt t="40025" x="8054975" y="2465388"/>
          <p14:tracePt t="40038" x="8205788" y="2465388"/>
          <p14:tracePt t="40050" x="8562975" y="2517775"/>
          <p14:tracePt t="40063" x="9082088" y="2625725"/>
          <p14:tracePt t="40076" x="9483725" y="2768600"/>
          <p14:tracePt t="40088" x="9715500" y="2884488"/>
          <p14:tracePt t="40104" x="9813925" y="2946400"/>
          <p14:tracePt t="40120" x="9867900" y="2990850"/>
          <p14:tracePt t="40137" x="9894888" y="3036888"/>
          <p14:tracePt t="40154" x="9912350" y="3098800"/>
          <p14:tracePt t="40170" x="9912350" y="3108325"/>
          <p14:tracePt t="40187" x="9875838" y="3133725"/>
          <p14:tracePt t="40203" x="9537700" y="3224213"/>
          <p14:tracePt t="40220" x="9242425" y="3268663"/>
          <p14:tracePt t="40237" x="9055100" y="3295650"/>
          <p14:tracePt t="40253" x="8947150" y="3303588"/>
          <p14:tracePt t="40270" x="8939213" y="3303588"/>
          <p14:tracePt t="40286" x="8929688" y="3303588"/>
          <p14:tracePt t="40303" x="8920163" y="3303588"/>
          <p14:tracePt t="40320" x="8920163" y="3286125"/>
          <p14:tracePt t="40336" x="8947150" y="3259138"/>
          <p14:tracePt t="40353" x="9072563" y="3232150"/>
          <p14:tracePt t="40370" x="9991725" y="3187700"/>
          <p14:tracePt t="40386" x="10680700" y="3322638"/>
          <p14:tracePt t="40403" x="11277600" y="3598863"/>
          <p14:tracePt t="40419" x="12055475" y="4170363"/>
          <p14:tracePt t="40436" x="12188825" y="4500563"/>
          <p14:tracePt t="40453" x="12188825" y="4589463"/>
          <p14:tracePt t="40469" x="12188825" y="4660900"/>
          <p14:tracePt t="40634" x="12188825" y="4670425"/>
          <p14:tracePt t="40646" x="12188825" y="4741863"/>
          <p14:tracePt t="40659" x="12188825" y="5000625"/>
          <p14:tracePt t="40671" x="12188825" y="5500688"/>
          <p14:tracePt t="40686" x="12188825" y="6089650"/>
          <p14:tracePt t="40702" x="12188825" y="6473825"/>
          <p14:tracePt t="40719" x="12188825" y="6705600"/>
          <p14:tracePt t="40735" x="12188825" y="6848475"/>
          <p14:tracePt t="40900" x="11555413" y="6500813"/>
          <p14:tracePt t="40912" x="11545888" y="6483350"/>
          <p14:tracePt t="40925" x="11537950" y="6473825"/>
          <p14:tracePt t="40938" x="11528425" y="6465888"/>
          <p14:tracePt t="40952" x="11510963" y="6456363"/>
          <p14:tracePt t="40969" x="11510963" y="6438900"/>
          <p14:tracePt t="40985" x="11501438" y="6438900"/>
          <p14:tracePt t="41204" x="11545888" y="5680075"/>
          <p14:tracePt t="42580" x="11974513" y="5133975"/>
          <p14:tracePt t="42592" x="11974513" y="5160963"/>
          <p14:tracePt t="42605" x="11974513" y="5197475"/>
          <p14:tracePt t="42618" x="11974513" y="5259388"/>
          <p14:tracePt t="42630" x="11974513" y="5303838"/>
          <p14:tracePt t="42643" x="11974513" y="5348288"/>
          <p14:tracePt t="42657" x="11974513" y="5402263"/>
          <p14:tracePt t="42674" x="11974513" y="5465763"/>
          <p14:tracePt t="42691" x="11974513" y="5545138"/>
          <p14:tracePt t="42707" x="11991975" y="5634038"/>
          <p14:tracePt t="42724" x="11991975" y="5653088"/>
          <p14:tracePt t="42740" x="11991975" y="5661025"/>
          <p14:tracePt t="42757" x="11991975" y="5680075"/>
          <p14:tracePt t="42774" x="11991975" y="5688013"/>
          <p14:tracePt t="42790" x="11991975" y="5697538"/>
          <p14:tracePt t="42807" x="11991975" y="5705475"/>
          <p14:tracePt t="43492" x="11966575" y="5911850"/>
          <p14:tracePt t="43504" x="11804650" y="5822950"/>
          <p14:tracePt t="43517" x="11395075" y="5608638"/>
          <p14:tracePt t="43530" x="10841038" y="5303838"/>
          <p14:tracePt t="43542" x="10206038" y="4965700"/>
          <p14:tracePt t="43555" x="9858375" y="4741863"/>
          <p14:tracePt t="43571" x="9456738" y="4465638"/>
          <p14:tracePt t="43587" x="9188450" y="4295775"/>
          <p14:tracePt t="43604" x="8885238" y="4071938"/>
          <p14:tracePt t="43620" x="8447088" y="3643313"/>
          <p14:tracePt t="43637" x="8304213" y="3500438"/>
          <p14:tracePt t="43654" x="8224838" y="3419475"/>
          <p14:tracePt t="43670" x="8143875" y="3276600"/>
          <p14:tracePt t="43834" x="8134350" y="3276600"/>
          <p14:tracePt t="43847" x="8116888" y="3276600"/>
          <p14:tracePt t="43859" x="8081963" y="3276600"/>
          <p14:tracePt t="43872" x="7991475" y="3251200"/>
          <p14:tracePt t="43887" x="7858125" y="3187700"/>
          <p14:tracePt t="43903" x="7608888" y="3000375"/>
          <p14:tracePt t="43920" x="7402513" y="2741613"/>
          <p14:tracePt t="43936" x="7170738" y="2017713"/>
          <p14:tracePt t="43953" x="7153275" y="1687513"/>
          <p14:tracePt t="43970" x="7153275" y="1438275"/>
          <p14:tracePt t="43986" x="7188200" y="1268413"/>
          <p14:tracePt t="44003" x="7259638" y="1223963"/>
          <p14:tracePt t="44019" x="7385050" y="1196975"/>
          <p14:tracePt t="44036" x="7545388" y="1187450"/>
          <p14:tracePt t="44053" x="8134350" y="1223963"/>
          <p14:tracePt t="44069" x="8447088" y="1366838"/>
          <p14:tracePt t="44086" x="8705850" y="1581150"/>
          <p14:tracePt t="44103" x="9010650" y="1928813"/>
          <p14:tracePt t="44119" x="9090025" y="2089150"/>
          <p14:tracePt t="44136" x="9170988" y="2322513"/>
          <p14:tracePt t="44153" x="9205913" y="2643188"/>
          <p14:tracePt t="44169" x="9205913" y="2786063"/>
          <p14:tracePt t="44186" x="9205913" y="2894013"/>
          <p14:tracePt t="44202" x="9170988" y="2990850"/>
          <p14:tracePt t="44219" x="9134475" y="3027363"/>
          <p14:tracePt t="44236" x="9063038" y="3062288"/>
          <p14:tracePt t="44253" x="8956675" y="3108325"/>
          <p14:tracePt t="48416" x="8947150" y="3108325"/>
          <p14:tracePt t="48429" x="8947150" y="3089275"/>
          <p14:tracePt t="48442" x="8929688" y="3044825"/>
          <p14:tracePt t="48454" x="8912225" y="2973388"/>
          <p14:tracePt t="48467" x="8894763" y="2867025"/>
          <p14:tracePt t="48480" x="8858250" y="2705100"/>
          <p14:tracePt t="48494" x="8823325" y="2581275"/>
          <p14:tracePt t="48511" x="8804275" y="2490788"/>
          <p14:tracePt t="48528" x="8796338" y="2438400"/>
          <p14:tracePt t="48544" x="8786813" y="2366963"/>
          <p14:tracePt t="48561" x="8786813" y="2330450"/>
          <p14:tracePt t="48577" x="8786813" y="2276475"/>
          <p14:tracePt t="48594" x="8786813" y="2224088"/>
          <p14:tracePt t="48611" x="8786813" y="2197100"/>
          <p14:tracePt t="48627" x="8804275" y="2170113"/>
          <p14:tracePt t="48644" x="8823325" y="2152650"/>
          <p14:tracePt t="48661" x="8894763" y="2098675"/>
          <p14:tracePt t="48677" x="8974138" y="2062163"/>
          <p14:tracePt t="48694" x="9072563" y="2027238"/>
          <p14:tracePt t="48710" x="9375775" y="1982788"/>
          <p14:tracePt t="48727" x="9528175" y="1982788"/>
          <p14:tracePt t="48744" x="9661525" y="1982788"/>
          <p14:tracePt t="48760" x="9858375" y="2036763"/>
          <p14:tracePt t="48777" x="9939338" y="2081213"/>
          <p14:tracePt t="48794" x="9991725" y="2125663"/>
          <p14:tracePt t="48810" x="10055225" y="2214563"/>
          <p14:tracePt t="48827" x="10072688" y="2259013"/>
          <p14:tracePt t="48844" x="10072688" y="2276475"/>
          <p14:tracePt t="62312" x="10028238" y="2276475"/>
          <p14:tracePt t="62325" x="9786938" y="2241550"/>
          <p14:tracePt t="62337" x="9323388" y="2170113"/>
          <p14:tracePt t="62350" x="8742363" y="2071688"/>
          <p14:tracePt t="62363" x="8331200" y="2017713"/>
          <p14:tracePt t="62375" x="8143875" y="2000250"/>
          <p14:tracePt t="62388" x="8010525" y="1982788"/>
          <p14:tracePt t="62401" x="7929563" y="1965325"/>
          <p14:tracePt t="62418" x="7840663" y="1946275"/>
          <p14:tracePt t="62434" x="7759700" y="1928813"/>
          <p14:tracePt t="62451" x="7724775" y="1901825"/>
          <p14:tracePt t="62642" x="7705725" y="1901825"/>
          <p14:tracePt t="62654" x="7688263" y="1901825"/>
          <p14:tracePt t="62668" x="7634288" y="1901825"/>
          <p14:tracePt t="62680" x="7545388" y="1901825"/>
          <p14:tracePt t="62692" x="7412038" y="1901825"/>
          <p14:tracePt t="62705" x="7251700" y="1901825"/>
          <p14:tracePt t="62719" x="7099300" y="1901825"/>
          <p14:tracePt t="62734" x="6991350" y="1901825"/>
          <p14:tracePt t="62750" x="6902450" y="1911350"/>
          <p14:tracePt t="62767" x="6867525" y="1928813"/>
          <p14:tracePt t="62783" x="6831013" y="1955800"/>
          <p14:tracePt t="62800" x="6813550" y="1965325"/>
          <p14:tracePt t="67022" x="6831013" y="1965325"/>
          <p14:tracePt t="67035" x="6884988" y="1938338"/>
          <p14:tracePt t="67047" x="7018338" y="1884363"/>
          <p14:tracePt t="67060" x="7269163" y="1795463"/>
          <p14:tracePt t="67075" x="7616825" y="1714500"/>
          <p14:tracePt t="67092" x="7902575" y="1652588"/>
          <p14:tracePt t="67109" x="8143875" y="1625600"/>
          <p14:tracePt t="67125" x="8439150" y="1625600"/>
          <p14:tracePt t="67142" x="8528050" y="1625600"/>
          <p14:tracePt t="67158" x="8599488" y="1625600"/>
          <p14:tracePt t="67175" x="8688388" y="1625600"/>
          <p14:tracePt t="67192" x="8715375" y="1625600"/>
          <p14:tracePt t="67208" x="8742363" y="1625600"/>
          <p14:tracePt t="67226" x="8769350" y="1625600"/>
          <p14:tracePt t="67242" x="8777288" y="1625600"/>
          <p14:tracePt t="67258" x="8786813" y="1625600"/>
          <p14:tracePt t="67275" x="8796338" y="1625600"/>
          <p14:tracePt t="67291" x="8804275" y="1625600"/>
          <p14:tracePt t="67308" x="8813800" y="1625600"/>
          <p14:tracePt t="67325" x="8823325" y="1625600"/>
          <p14:tracePt t="67352" x="8831263" y="1625600"/>
          <p14:tracePt t="67415" x="8831263" y="1608138"/>
          <p14:tracePt t="67428" x="8831263" y="1598613"/>
          <p14:tracePt t="67441" x="8831263" y="1581150"/>
          <p14:tracePt t="67453" x="8786813" y="1554163"/>
          <p14:tracePt t="67466" x="8688388" y="1527175"/>
          <p14:tracePt t="67479" x="8562975" y="1500188"/>
          <p14:tracePt t="67492" x="8385175" y="1500188"/>
          <p14:tracePt t="67508" x="8224838" y="1509713"/>
          <p14:tracePt t="67524" x="8116888" y="1544638"/>
          <p14:tracePt t="67541" x="8037513" y="1598613"/>
          <p14:tracePt t="67558" x="7983538" y="1633538"/>
          <p14:tracePt t="67574" x="7966075" y="1652588"/>
          <p14:tracePt t="67591" x="7966075" y="1679575"/>
          <p14:tracePt t="67608" x="7956550" y="1731963"/>
          <p14:tracePt t="67624" x="7956550" y="1758950"/>
          <p14:tracePt t="67641" x="7956550" y="1785938"/>
          <p14:tracePt t="67658" x="8001000" y="1830388"/>
          <p14:tracePt t="67674" x="8027988" y="1847850"/>
          <p14:tracePt t="67691" x="8054975" y="1857375"/>
          <p14:tracePt t="67707" x="8081963" y="1874838"/>
          <p14:tracePt t="67724" x="8108950" y="1884363"/>
          <p14:tracePt t="67745" x="8126413" y="1893888"/>
          <p14:tracePt t="67758" x="8143875" y="1893888"/>
          <p14:tracePt t="67774" x="8161338" y="1893888"/>
          <p14:tracePt t="67791" x="8170863" y="1893888"/>
          <p14:tracePt t="67807" x="8197850" y="1893888"/>
          <p14:tracePt t="67824" x="8242300" y="1884363"/>
          <p14:tracePt t="67840" x="8259763" y="1866900"/>
          <p14:tracePt t="67857" x="8269288" y="1857375"/>
          <p14:tracePt t="67874" x="8277225" y="1839913"/>
          <p14:tracePt t="67910" x="8277225" y="1830388"/>
          <p14:tracePt t="67998" x="8259763" y="1830388"/>
          <p14:tracePt t="68011" x="8232775" y="1830388"/>
          <p14:tracePt t="68024" x="8205788" y="1830388"/>
          <p14:tracePt t="68036" x="8188325" y="1830388"/>
          <p14:tracePt t="68049" x="8180388" y="1830388"/>
          <p14:tracePt t="68062" x="8161338" y="1830388"/>
          <p14:tracePt t="68075" x="8153400" y="1830388"/>
          <p14:tracePt t="68090" x="8153400" y="1839913"/>
          <p14:tracePt t="68107" x="8143875" y="1866900"/>
          <p14:tracePt t="68123" x="8143875" y="1884363"/>
          <p14:tracePt t="68140" x="8143875" y="1938338"/>
          <p14:tracePt t="68157" x="8170863" y="1982788"/>
          <p14:tracePt t="68173" x="8224838" y="2036763"/>
          <p14:tracePt t="68190" x="8420100" y="2197100"/>
          <p14:tracePt t="68206" x="8528050" y="2268538"/>
          <p14:tracePt t="68223" x="8653463" y="2322513"/>
          <p14:tracePt t="68240" x="8902700" y="2393950"/>
          <p14:tracePt t="68256" x="9001125" y="2411413"/>
          <p14:tracePt t="68273" x="9099550" y="2411413"/>
          <p14:tracePt t="68290" x="9180513" y="2419350"/>
          <p14:tracePt t="68306" x="9269413" y="2419350"/>
          <p14:tracePt t="68582" x="9277350" y="2419350"/>
          <p14:tracePt t="68595" x="9313863" y="2401888"/>
          <p14:tracePt t="68607" x="9385300" y="2339975"/>
          <p14:tracePt t="68620" x="9537700" y="2286000"/>
          <p14:tracePt t="68633" x="9715500" y="2224088"/>
          <p14:tracePt t="68645" x="9831388" y="2187575"/>
          <p14:tracePt t="68658" x="9875838" y="2170113"/>
          <p14:tracePt t="68672" x="9902825" y="2170113"/>
          <p14:tracePt t="68689" x="9920288" y="2170113"/>
          <p14:tracePt t="68705" x="9929813" y="2170113"/>
          <p14:tracePt t="68722" x="9939338" y="2170113"/>
          <p14:tracePt t="68747" x="9947275" y="2170113"/>
          <p14:tracePt t="68861" x="9966325" y="2170113"/>
          <p14:tracePt t="68874" x="9983788" y="2170113"/>
          <p14:tracePt t="68887" x="10018713" y="2170113"/>
          <p14:tracePt t="68899" x="10045700" y="2170113"/>
          <p14:tracePt t="68912" x="10072688" y="2170113"/>
          <p14:tracePt t="68925" x="10090150" y="2170113"/>
          <p14:tracePt t="68938" x="10109200" y="2170113"/>
          <p14:tracePt t="68955" x="10117138" y="2170113"/>
          <p14:tracePt t="68972" x="10126663" y="2170113"/>
          <p14:tracePt t="69267" x="10099675" y="2170113"/>
          <p14:tracePt t="69280" x="10055225" y="2170113"/>
          <p14:tracePt t="69293" x="9920288" y="2179638"/>
          <p14:tracePt t="69306" x="9671050" y="2241550"/>
          <p14:tracePt t="69321" x="9313863" y="2303463"/>
          <p14:tracePt t="69338" x="9045575" y="2347913"/>
          <p14:tracePt t="69354" x="8902700" y="2384425"/>
          <p14:tracePt t="69371" x="8688388" y="2401888"/>
          <p14:tracePt t="69387" x="8616950" y="2411413"/>
          <p14:tracePt t="69404" x="8562975" y="2411413"/>
          <p14:tracePt t="69421" x="8474075" y="2428875"/>
          <p14:tracePt t="69437" x="8447088" y="2428875"/>
          <p14:tracePt t="69454" x="8420100" y="2428875"/>
          <p14:tracePt t="69471" x="8385175" y="2428875"/>
          <p14:tracePt t="69487" x="8375650" y="2428875"/>
          <p14:tracePt t="69508" x="8367713" y="2428875"/>
          <p14:tracePt t="69610" x="8429625" y="2428875"/>
          <p14:tracePt t="69623" x="8562975" y="2393950"/>
          <p14:tracePt t="69635" x="8823325" y="2286000"/>
          <p14:tracePt t="69648" x="9082088" y="2187575"/>
          <p14:tracePt t="69661" x="9170988" y="2143125"/>
          <p14:tracePt t="69673" x="9224963" y="2116138"/>
          <p14:tracePt t="69687" x="9242425" y="2108200"/>
          <p14:tracePt t="69703" x="9251950" y="2098675"/>
          <p14:tracePt t="69720" x="9259888" y="2089150"/>
          <p14:tracePt t="69762" x="9259888" y="2081213"/>
          <p14:tracePt t="69787" x="9259888" y="2062163"/>
          <p14:tracePt t="69800" x="9224963" y="2054225"/>
          <p14:tracePt t="69813" x="9144000" y="2036763"/>
          <p14:tracePt t="69825" x="9018588" y="2000250"/>
          <p14:tracePt t="69838" x="8831263" y="1965325"/>
          <p14:tracePt t="69853" x="8589963" y="1938338"/>
          <p14:tracePt t="69870" x="8439150" y="1928813"/>
          <p14:tracePt t="69887" x="8313738" y="1928813"/>
          <p14:tracePt t="69903" x="8108950" y="1928813"/>
          <p14:tracePt t="69920" x="8018463" y="1928813"/>
          <p14:tracePt t="69936" x="7920038" y="1946275"/>
          <p14:tracePt t="69953" x="7786688" y="2027238"/>
          <p14:tracePt t="69970" x="7751763" y="2089150"/>
          <p14:tracePt t="69986" x="7715250" y="2152650"/>
          <p14:tracePt t="70003" x="7688263" y="2268538"/>
          <p14:tracePt t="70020" x="7688263" y="2295525"/>
          <p14:tracePt t="70036" x="7688263" y="2322513"/>
          <p14:tracePt t="70053" x="7688263" y="2347913"/>
          <p14:tracePt t="70069" x="7688263" y="2366963"/>
          <p14:tracePt t="70086" x="7715250" y="2384425"/>
          <p14:tracePt t="70103" x="7769225" y="2401888"/>
          <p14:tracePt t="70119" x="7983538" y="2419350"/>
          <p14:tracePt t="70136" x="8108950" y="2428875"/>
          <p14:tracePt t="70153" x="8205788" y="2428875"/>
          <p14:tracePt t="70169" x="8313738" y="2419350"/>
          <p14:tracePt t="70186" x="8323263" y="2419350"/>
          <p14:tracePt t="70203" x="8323263" y="2411413"/>
          <p14:tracePt t="70219" x="8323263" y="2401888"/>
          <p14:tracePt t="70269" x="8313738" y="2384425"/>
          <p14:tracePt t="70282" x="8242300" y="2339975"/>
          <p14:tracePt t="70295" x="8134350" y="2303463"/>
          <p14:tracePt t="70307" x="7929563" y="2224088"/>
          <p14:tracePt t="70320" x="7705725" y="2170113"/>
          <p14:tracePt t="70336" x="7537450" y="2133600"/>
          <p14:tracePt t="70352" x="7429500" y="2116138"/>
          <p14:tracePt t="70369" x="7331075" y="2116138"/>
          <p14:tracePt t="70386" x="7134225" y="2116138"/>
          <p14:tracePt t="70402" x="7062788" y="2116138"/>
          <p14:tracePt t="70419" x="7000875" y="2116138"/>
          <p14:tracePt t="70435" x="6875463" y="2133600"/>
          <p14:tracePt t="70452" x="6823075" y="2152650"/>
          <p14:tracePt t="70469" x="6777038" y="2170113"/>
          <p14:tracePt t="70485" x="6732588" y="2197100"/>
          <p14:tracePt t="70502" x="6724650" y="2197100"/>
          <p14:tracePt t="70519" x="6715125" y="2197100"/>
          <p14:tracePt t="70536" x="6715125" y="2205038"/>
          <p14:tracePt t="70552" x="6705600" y="2205038"/>
          <p14:tracePt t="70612" x="6705600" y="2214563"/>
          <p14:tracePt t="70637" x="6705600" y="2232025"/>
          <p14:tracePt t="70650" x="6724650" y="2251075"/>
          <p14:tracePt t="70662" x="6751638" y="2268538"/>
          <p14:tracePt t="70675" x="6777038" y="2295525"/>
          <p14:tracePt t="70688" x="6813550" y="2330450"/>
          <p14:tracePt t="70702" x="6831013" y="2339975"/>
          <p14:tracePt t="70718" x="6840538" y="2347913"/>
          <p14:tracePt t="70751" x="6840538" y="2357438"/>
          <p14:tracePt t="70764" x="6848475" y="2357438"/>
          <p14:tracePt t="71233" x="6831013" y="2357438"/>
          <p14:tracePt t="71246" x="6796088" y="2357438"/>
          <p14:tracePt t="71259" x="6724650" y="2357438"/>
          <p14:tracePt t="71271" x="6626225" y="2357438"/>
          <p14:tracePt t="71284" x="6500813" y="2366963"/>
          <p14:tracePt t="71300" x="6419850" y="2366963"/>
          <p14:tracePt t="71317" x="6357938" y="2366963"/>
          <p14:tracePt t="71334" x="6303963" y="2347913"/>
          <p14:tracePt t="71350" x="6242050" y="2303463"/>
          <p14:tracePt t="71367" x="6215063" y="2286000"/>
          <p14:tracePt t="71384" x="6205538" y="2268538"/>
          <p14:tracePt t="71400" x="6180138" y="2214563"/>
          <p14:tracePt t="71417" x="6180138" y="2187575"/>
          <p14:tracePt t="71433" x="6170613" y="2160588"/>
          <p14:tracePt t="71450" x="6170613" y="2098675"/>
          <p14:tracePt t="71467" x="6170613" y="2054225"/>
          <p14:tracePt t="71484" x="6170613" y="2009775"/>
          <p14:tracePt t="71501" x="6224588" y="1911350"/>
          <p14:tracePt t="71518" x="6259513" y="1866900"/>
          <p14:tracePt t="71534" x="6286500" y="1839913"/>
          <p14:tracePt t="71551" x="6330950" y="1795463"/>
          <p14:tracePt t="71567" x="6340475" y="1785938"/>
          <p14:tracePt t="71584" x="6367463" y="1776413"/>
          <p14:tracePt t="71601" x="6446838" y="1724025"/>
          <p14:tracePt t="71617" x="6527800" y="1697038"/>
          <p14:tracePt t="71634" x="6643688" y="1679575"/>
          <p14:tracePt t="71650" x="6777038" y="1670050"/>
          <p14:tracePt t="71667" x="6965950" y="1652588"/>
          <p14:tracePt t="71683" x="7018338" y="1652588"/>
          <p14:tracePt t="71700" x="7045325" y="1652588"/>
          <p14:tracePt t="71716" x="7062788" y="1652588"/>
          <p14:tracePt t="71733" x="7072313" y="1652588"/>
          <p14:tracePt t="71750" x="7081838" y="1652588"/>
          <p14:tracePt t="71778" x="7081838" y="1643063"/>
          <p14:tracePt t="71803" x="7081838" y="1633538"/>
          <p14:tracePt t="71817" x="7081838" y="1625600"/>
          <p14:tracePt t="71829" x="7072313" y="1608138"/>
          <p14:tracePt t="71841" x="7054850" y="1581150"/>
          <p14:tracePt t="71854" x="7027863" y="1544638"/>
          <p14:tracePt t="71867" x="6991350" y="1517650"/>
          <p14:tracePt t="71883" x="6956425" y="1490663"/>
          <p14:tracePt t="71899" x="6929438" y="1473200"/>
          <p14:tracePt t="71916" x="6894513" y="1465263"/>
          <p14:tracePt t="71933" x="6813550" y="1455738"/>
          <p14:tracePt t="71949" x="6769100" y="1455738"/>
          <p14:tracePt t="71966" x="6724650" y="1465263"/>
          <p14:tracePt t="71983" x="6643688" y="1517650"/>
          <p14:tracePt t="71999" x="6608763" y="1589088"/>
          <p14:tracePt t="72016" x="6581775" y="1652588"/>
          <p14:tracePt t="72032" x="6545263" y="1776413"/>
          <p14:tracePt t="72049" x="6545263" y="1830388"/>
          <p14:tracePt t="72066" x="6545263" y="1866900"/>
          <p14:tracePt t="72083" x="6545263" y="1938338"/>
          <p14:tracePt t="72099" x="6562725" y="1990725"/>
          <p14:tracePt t="72116" x="6608763" y="2054225"/>
          <p14:tracePt t="72132" x="6688138" y="2116138"/>
          <p14:tracePt t="72149" x="6965950" y="2268538"/>
          <p14:tracePt t="72166" x="7099300" y="2312988"/>
          <p14:tracePt t="72182" x="7224713" y="2347913"/>
          <p14:tracePt t="72199" x="7439025" y="2374900"/>
          <p14:tracePt t="72215" x="7527925" y="2384425"/>
          <p14:tracePt t="72232" x="7589838" y="2384425"/>
          <p14:tracePt t="72249" x="7670800" y="2384425"/>
          <p14:tracePt t="72265" x="7680325" y="2374900"/>
          <p14:tracePt t="72282" x="7697788" y="2357438"/>
          <p14:tracePt t="72299" x="7705725" y="2295525"/>
          <p14:tracePt t="72316" x="7705725" y="2259013"/>
          <p14:tracePt t="72332" x="7705725" y="2214563"/>
          <p14:tracePt t="72349" x="7634288" y="2081213"/>
          <p14:tracePt t="72366" x="7572375" y="2000250"/>
          <p14:tracePt t="72382" x="7491413" y="1928813"/>
          <p14:tracePt t="72398" x="7439025" y="1874838"/>
          <p14:tracePt t="72415" x="7304088" y="1795463"/>
          <p14:tracePt t="72432" x="7251700" y="1776413"/>
          <p14:tracePt t="72448" x="7188200" y="1758950"/>
          <p14:tracePt t="72465" x="7089775" y="1741488"/>
          <p14:tracePt t="72482" x="7045325" y="1741488"/>
          <p14:tracePt t="72498" x="7010400" y="1741488"/>
          <p14:tracePt t="72515" x="6929438" y="1741488"/>
          <p14:tracePt t="72531" x="6902450" y="1741488"/>
          <p14:tracePt t="72548" x="6884988" y="1741488"/>
          <p14:tracePt t="72565" x="6848475" y="1751013"/>
          <p14:tracePt t="72581" x="6840538" y="1758950"/>
          <p14:tracePt t="72598" x="6831013" y="1776413"/>
          <p14:tracePt t="72615" x="6804025" y="1812925"/>
          <p14:tracePt t="72632" x="6796088" y="1839913"/>
          <p14:tracePt t="72648" x="6796088" y="1866900"/>
          <p14:tracePt t="72665" x="6786563" y="1893888"/>
          <p14:tracePt t="72681" x="6786563" y="1938338"/>
          <p14:tracePt t="72698" x="6786563" y="1955800"/>
          <p14:tracePt t="72715" x="6786563" y="1973263"/>
          <p14:tracePt t="72731" x="6786563" y="2017713"/>
          <p14:tracePt t="72748" x="6786563" y="2044700"/>
          <p14:tracePt t="72766" x="6786563" y="2062163"/>
          <p14:tracePt t="72792" x="6796088" y="2062163"/>
          <p14:tracePt t="72817" x="6796088" y="2071688"/>
          <p14:tracePt t="72868" x="6813550" y="2071688"/>
          <p14:tracePt t="72894" x="6831013" y="2054225"/>
          <p14:tracePt t="72906" x="6848475" y="2036763"/>
          <p14:tracePt t="72919" x="6867525" y="2017713"/>
          <p14:tracePt t="72932" x="6894513" y="1982788"/>
          <p14:tracePt t="72944" x="6919913" y="1955800"/>
          <p14:tracePt t="72957" x="6929438" y="1928813"/>
          <p14:tracePt t="72970" x="6946900" y="1911350"/>
          <p14:tracePt t="72982" x="6946900" y="1893888"/>
          <p14:tracePt t="72998" x="6946900" y="1884363"/>
          <p14:tracePt t="73014" x="6956425" y="1857375"/>
          <p14:tracePt t="73031" x="6956425" y="1847850"/>
          <p14:tracePt t="73047" x="6956425" y="1795463"/>
          <p14:tracePt t="73064" x="6946900" y="1768475"/>
          <p14:tracePt t="73080" x="6938963" y="1731963"/>
          <p14:tracePt t="73097" x="6894513" y="1697038"/>
          <p14:tracePt t="73114" x="6884988" y="1697038"/>
          <p14:tracePt t="73130" x="6858000" y="1679575"/>
          <p14:tracePt t="73148" x="6831013" y="1670050"/>
          <p14:tracePt t="73164" x="6813550" y="1670050"/>
          <p14:tracePt t="73180" x="6796088" y="1670050"/>
          <p14:tracePt t="73197" x="6777038" y="1670050"/>
          <p14:tracePt t="73214" x="6759575" y="1670050"/>
          <p14:tracePt t="73236" x="6751638" y="1670050"/>
          <p14:tracePt t="73261" x="6742113" y="1670050"/>
          <p14:tracePt t="73337" x="6732588" y="1670050"/>
          <p14:tracePt t="73363" x="6724650" y="1679575"/>
          <p14:tracePt t="73376" x="6715125" y="1704975"/>
          <p14:tracePt t="73388" x="6705600" y="1724025"/>
          <p14:tracePt t="73401" x="6697663" y="1741488"/>
          <p14:tracePt t="73414" x="6688138" y="1758950"/>
          <p14:tracePt t="73430" x="6688138" y="1776413"/>
          <p14:tracePt t="73446" x="6680200" y="1785938"/>
          <p14:tracePt t="73463" x="6680200" y="1795463"/>
          <p14:tracePt t="73480" x="6680200" y="1812925"/>
          <p14:tracePt t="73496" x="6680200" y="1830388"/>
          <p14:tracePt t="73513" x="6680200" y="1847850"/>
          <p14:tracePt t="73530" x="6680200" y="1884363"/>
          <p14:tracePt t="73546" x="6715125" y="1911350"/>
          <p14:tracePt t="73563" x="6759575" y="1955800"/>
          <p14:tracePt t="73579" x="6848475" y="2027238"/>
          <p14:tracePt t="73596" x="6875463" y="2044700"/>
          <p14:tracePt t="73613" x="6894513" y="2054225"/>
          <p14:tracePt t="73629" x="6902450" y="2062163"/>
          <p14:tracePt t="73692" x="6902450" y="2071688"/>
          <p14:tracePt t="74099" x="6911975" y="2071688"/>
          <p14:tracePt t="74112" x="6919913" y="2071688"/>
          <p14:tracePt t="74124" x="6946900" y="2071688"/>
          <p14:tracePt t="74137" x="7027863" y="2071688"/>
          <p14:tracePt t="74150" x="7126288" y="2054225"/>
          <p14:tracePt t="74162" x="7259638" y="2027238"/>
          <p14:tracePt t="74178" x="7367588" y="2017713"/>
          <p14:tracePt t="74195" x="7446963" y="2009775"/>
          <p14:tracePt t="74212" x="7483475" y="2009775"/>
          <p14:tracePt t="74228" x="7518400" y="2000250"/>
          <p14:tracePt t="74245" x="7527925" y="2000250"/>
          <p14:tracePt t="74264" x="7545388" y="1990725"/>
          <p14:tracePt t="74278" x="7545388" y="1982788"/>
          <p14:tracePt t="74295" x="7554913" y="1982788"/>
          <p14:tracePt t="74311" x="7554913" y="1973263"/>
          <p14:tracePt t="74328" x="7572375" y="1946275"/>
          <p14:tracePt t="74345" x="7581900" y="1928813"/>
          <p14:tracePt t="74361" x="7581900" y="1893888"/>
          <p14:tracePt t="74378" x="7589838" y="1839913"/>
          <p14:tracePt t="74395" x="7589838" y="1822450"/>
          <p14:tracePt t="74411" x="7589838" y="1803400"/>
          <p14:tracePt t="74428" x="7589838" y="1776413"/>
          <p14:tracePt t="74444" x="7589838" y="1768475"/>
          <p14:tracePt t="74466" x="7589838" y="1758950"/>
          <p14:tracePt t="74618" x="7581900" y="1758950"/>
          <p14:tracePt t="74631" x="7581900" y="1768475"/>
          <p14:tracePt t="74644" x="7572375" y="1785938"/>
          <p14:tracePt t="74657" x="7572375" y="1812925"/>
          <p14:tracePt t="74669" x="7562850" y="1839913"/>
          <p14:tracePt t="74682" x="7562850" y="1866900"/>
          <p14:tracePt t="74695" x="7562850" y="1884363"/>
          <p14:tracePt t="74711" x="7562850" y="1911350"/>
          <p14:tracePt t="74727" x="7581900" y="1928813"/>
          <p14:tracePt t="74744" x="7589838" y="1946275"/>
          <p14:tracePt t="74761" x="7616825" y="1982788"/>
          <p14:tracePt t="74777" x="7634288" y="1982788"/>
          <p14:tracePt t="74794" x="7643813" y="1990725"/>
          <p14:tracePt t="74811" x="7653338" y="2000250"/>
          <p14:tracePt t="74847" x="7661275" y="2000250"/>
          <p14:tracePt t="75139" x="7643813" y="2000250"/>
          <p14:tracePt t="75152" x="7581900" y="2000250"/>
          <p14:tracePt t="75164" x="7456488" y="2009775"/>
          <p14:tracePt t="75177" x="7286625" y="2027238"/>
          <p14:tracePt t="75189" x="7170738" y="2027238"/>
          <p14:tracePt t="75202" x="7081838" y="2027238"/>
          <p14:tracePt t="75215" x="7018338" y="2027238"/>
          <p14:tracePt t="75227" x="6983413" y="2027238"/>
          <p14:tracePt t="75243" x="6965950" y="2027238"/>
          <p14:tracePt t="75260" x="6938963" y="2027238"/>
          <p14:tracePt t="75278" x="6929438" y="2027238"/>
          <p14:tracePt t="75293" x="6919913" y="2027238"/>
          <p14:tracePt t="75310" x="6911975" y="2027238"/>
          <p14:tracePt t="75456" x="6919913" y="2027238"/>
          <p14:tracePt t="75468" x="6956425" y="2027238"/>
          <p14:tracePt t="75481" x="7045325" y="2000250"/>
          <p14:tracePt t="75494" x="7232650" y="1965325"/>
          <p14:tracePt t="75509" x="7545388" y="1911350"/>
          <p14:tracePt t="75527" x="7804150" y="1884363"/>
          <p14:tracePt t="75543" x="7947025" y="1866900"/>
          <p14:tracePt t="75559" x="8108950" y="1866900"/>
          <p14:tracePt t="75576" x="8170863" y="1866900"/>
          <p14:tracePt t="75593" x="8205788" y="1866900"/>
          <p14:tracePt t="75610" x="8251825" y="1866900"/>
          <p14:tracePt t="75626" x="8269288" y="1866900"/>
          <p14:tracePt t="75643" x="8296275" y="1866900"/>
          <p14:tracePt t="75659" x="8394700" y="1866900"/>
          <p14:tracePt t="75676" x="8474075" y="1866900"/>
          <p14:tracePt t="75693" x="8528050" y="1866900"/>
          <p14:tracePt t="75709" x="8688388" y="1866900"/>
          <p14:tracePt t="75726" x="8751888" y="1866900"/>
          <p14:tracePt t="75743" x="8813800" y="1857375"/>
          <p14:tracePt t="75759" x="8867775" y="1857375"/>
          <p14:tracePt t="75776" x="8939213" y="1847850"/>
          <p14:tracePt t="75793" x="8947150" y="1847850"/>
          <p14:tracePt t="75809" x="8956675" y="1847850"/>
          <p14:tracePt t="75836" x="8956675" y="1839913"/>
          <p14:tracePt t="76014" x="8947150" y="1839913"/>
          <p14:tracePt t="76039" x="8939213" y="1839913"/>
          <p14:tracePt t="76090" x="8929688" y="1839913"/>
          <p14:tracePt t="76102" x="8920163" y="1839913"/>
          <p14:tracePt t="76153" x="8912225" y="1839913"/>
          <p14:tracePt t="76192" x="8902700" y="1839913"/>
          <p14:tracePt t="76255" x="8894763" y="1839913"/>
          <p14:tracePt t="76826" x="8885238" y="1839913"/>
          <p14:tracePt t="76839" x="8867775" y="1839913"/>
          <p14:tracePt t="76852" x="8840788" y="1839913"/>
          <p14:tracePt t="76864" x="8769350" y="1839913"/>
          <p14:tracePt t="76877" x="8616950" y="1839913"/>
          <p14:tracePt t="76890" x="8420100" y="1839913"/>
          <p14:tracePt t="76907" x="8188325" y="1857375"/>
          <p14:tracePt t="76924" x="8001000" y="1884363"/>
          <p14:tracePt t="76940" x="7823200" y="1893888"/>
          <p14:tracePt t="76957" x="7759700" y="1901825"/>
          <p14:tracePt t="76973" x="7715250" y="1901825"/>
          <p14:tracePt t="76990" x="7661275" y="1901825"/>
          <p14:tracePt t="77007" x="7572375" y="1901825"/>
          <p14:tracePt t="77023" x="7537450" y="1901825"/>
          <p14:tracePt t="77040" x="7500938" y="1901825"/>
          <p14:tracePt t="77056" x="7419975" y="1901825"/>
          <p14:tracePt t="77073" x="7375525" y="1901825"/>
          <p14:tracePt t="77090" x="7331075" y="1901825"/>
          <p14:tracePt t="77107" x="7242175" y="1901825"/>
          <p14:tracePt t="77123" x="7205663" y="1901825"/>
          <p14:tracePt t="77140" x="7161213" y="1901825"/>
          <p14:tracePt t="77156" x="7108825" y="1901825"/>
          <p14:tracePt t="77173" x="7081838" y="1901825"/>
          <p14:tracePt t="77190" x="7054850" y="1901825"/>
          <p14:tracePt t="77206" x="6973888" y="1893888"/>
          <p14:tracePt t="77223" x="6946900" y="1893888"/>
          <p14:tracePt t="77240" x="6919913" y="1884363"/>
          <p14:tracePt t="77256" x="6884988" y="1874838"/>
          <p14:tracePt t="77273" x="6831013" y="1866900"/>
          <p14:tracePt t="77289" x="6813550" y="1866900"/>
          <p14:tracePt t="77306" x="6786563" y="1866900"/>
          <p14:tracePt t="77323" x="6751638" y="1866900"/>
          <p14:tracePt t="77339" x="6724650" y="1866900"/>
          <p14:tracePt t="77356" x="6715125" y="1866900"/>
          <p14:tracePt t="77373" x="6688138" y="1866900"/>
          <p14:tracePt t="77396" x="6680200" y="1866900"/>
          <p14:tracePt t="77447" x="6670675" y="1866900"/>
          <p14:tracePt t="77637" x="6670675" y="1857375"/>
          <p14:tracePt t="77790" x="6670675" y="1847850"/>
          <p14:tracePt t="77815" x="6688138" y="1847850"/>
          <p14:tracePt t="77828" x="6732588" y="1839913"/>
          <p14:tracePt t="77840" x="6831013" y="1830388"/>
          <p14:tracePt t="77853" x="6938963" y="1822450"/>
          <p14:tracePt t="77866" x="7045325" y="1822450"/>
          <p14:tracePt t="77878" x="7108825" y="1822450"/>
          <p14:tracePt t="77891" x="7134225" y="1822450"/>
          <p14:tracePt t="77905" x="7143750" y="1822450"/>
          <p14:tracePt t="77922" x="7161213" y="1822450"/>
          <p14:tracePt t="77938" x="7170738" y="1822450"/>
          <p14:tracePt t="77955" x="7188200" y="1822450"/>
          <p14:tracePt t="77971" x="7197725" y="1822450"/>
          <p14:tracePt t="77988" x="7205663" y="1822450"/>
          <p14:tracePt t="78005" x="7224713" y="1822450"/>
          <p14:tracePt t="78031" x="7242175" y="1822450"/>
          <p14:tracePt t="78043" x="7259638" y="1822450"/>
          <p14:tracePt t="78056" x="7269163" y="1822450"/>
          <p14:tracePt t="78071" x="7286625" y="1822450"/>
          <p14:tracePt t="78088" x="7296150" y="1822450"/>
          <p14:tracePt t="78105" x="7304088" y="1822450"/>
          <p14:tracePt t="78121" x="7323138" y="1822450"/>
          <p14:tracePt t="78157" x="7331075" y="1822450"/>
          <p14:tracePt t="78246" x="7313613" y="1822450"/>
          <p14:tracePt t="78259" x="7286625" y="1822450"/>
          <p14:tracePt t="78272" x="7232650" y="1822450"/>
          <p14:tracePt t="78284" x="7134225" y="1822450"/>
          <p14:tracePt t="78297" x="7037388" y="1822450"/>
          <p14:tracePt t="78310" x="6946900" y="1830388"/>
          <p14:tracePt t="78323" x="6867525" y="1830388"/>
          <p14:tracePt t="78337" x="6813550" y="1830388"/>
          <p14:tracePt t="78354" x="6777038" y="1830388"/>
          <p14:tracePt t="78371" x="6759575" y="1830388"/>
          <p14:tracePt t="78388" x="6724650" y="1830388"/>
          <p14:tracePt t="78404" x="6715125" y="1830388"/>
          <p14:tracePt t="78421" x="6705600" y="1830388"/>
          <p14:tracePt t="78449" x="6697663" y="1830388"/>
          <p14:tracePt t="78653" x="6705600" y="1830388"/>
          <p14:tracePt t="78665" x="6732588" y="1830388"/>
          <p14:tracePt t="78678" x="6769100" y="1830388"/>
          <p14:tracePt t="78690" x="6848475" y="1839913"/>
          <p14:tracePt t="78703" x="6946900" y="1847850"/>
          <p14:tracePt t="78720" x="7045325" y="1874838"/>
          <p14:tracePt t="78737" x="7143750" y="1884363"/>
          <p14:tracePt t="78753" x="7215188" y="1901825"/>
          <p14:tracePt t="78754" x="7277100" y="1911350"/>
          <p14:tracePt t="78770" x="7313613" y="1919288"/>
          <p14:tracePt t="78787" x="7358063" y="1928813"/>
          <p14:tracePt t="78803" x="7375525" y="1928813"/>
          <p14:tracePt t="78820" x="7394575" y="1928813"/>
          <p14:tracePt t="78868" x="7402513" y="1928813"/>
          <p14:tracePt t="78906" x="7412038" y="1928813"/>
          <p14:tracePt t="78918" x="7419975" y="1928813"/>
          <p14:tracePt t="78944" x="7429500" y="1928813"/>
          <p14:tracePt t="78969" x="7439025" y="1928813"/>
          <p14:tracePt t="79020" x="7446963" y="1928813"/>
          <p14:tracePt t="79274" x="7456488" y="1928813"/>
          <p14:tracePt t="79401" x="7446963" y="1928813"/>
          <p14:tracePt t="79413" x="7419975" y="1928813"/>
          <p14:tracePt t="79426" x="7375525" y="1928813"/>
          <p14:tracePt t="79439" x="7296150" y="1928813"/>
          <p14:tracePt t="79452" x="7215188" y="1928813"/>
          <p14:tracePt t="79468" x="7126288" y="1928813"/>
          <p14:tracePt t="79485" x="7062788" y="1928813"/>
          <p14:tracePt t="79501" x="6983413" y="1928813"/>
          <p14:tracePt t="79518" x="6848475" y="1928813"/>
          <p14:tracePt t="79535" x="6796088" y="1928813"/>
          <p14:tracePt t="79551" x="6759575" y="1928813"/>
          <p14:tracePt t="79568" x="6697663" y="1928813"/>
          <p14:tracePt t="79585" x="6670675" y="1928813"/>
          <p14:tracePt t="79601" x="6661150" y="1928813"/>
          <p14:tracePt t="79618" x="6643688" y="1928813"/>
          <p14:tracePt t="79641" x="6634163" y="1928813"/>
          <p14:tracePt t="79679" x="6626225" y="1928813"/>
          <p14:tracePt t="79870" x="6661150" y="1928813"/>
          <p14:tracePt t="79882" x="6751638" y="1911350"/>
          <p14:tracePt t="79895" x="6919913" y="1893888"/>
          <p14:tracePt t="79908" x="7197725" y="1884363"/>
          <p14:tracePt t="79920" x="7429500" y="1884363"/>
          <p14:tracePt t="79934" x="7572375" y="1884363"/>
          <p14:tracePt t="79951" x="7697788" y="1884363"/>
          <p14:tracePt t="79967" x="7777163" y="1884363"/>
          <p14:tracePt t="79984" x="7894638" y="1893888"/>
          <p14:tracePt t="80001" x="7947025" y="1901825"/>
          <p14:tracePt t="80017" x="8010525" y="1919288"/>
          <p14:tracePt t="80034" x="8072438" y="1928813"/>
          <p14:tracePt t="81660" x="8081963" y="1928813"/>
          <p14:tracePt t="81673" x="8089900" y="1928813"/>
          <p14:tracePt t="81686" x="8116888" y="1928813"/>
          <p14:tracePt t="81699" x="8153400" y="1928813"/>
          <p14:tracePt t="81714" x="8251825" y="1928813"/>
          <p14:tracePt t="81731" x="8358188" y="1928813"/>
          <p14:tracePt t="81747" x="8545513" y="1928813"/>
          <p14:tracePt t="81764" x="8813800" y="1928813"/>
          <p14:tracePt t="81780" x="8920163" y="1928813"/>
          <p14:tracePt t="81797" x="9018588" y="1928813"/>
          <p14:tracePt t="81814" x="9117013" y="1928813"/>
          <p14:tracePt t="81830" x="9153525" y="1928813"/>
          <p14:tracePt t="81847" x="9180513" y="1928813"/>
          <p14:tracePt t="81864" x="9232900" y="1928813"/>
          <p14:tracePt t="81880" x="9251950" y="1938338"/>
          <p14:tracePt t="81897" x="9259888" y="1938338"/>
          <p14:tracePt t="81913" x="9277350" y="1938338"/>
          <p14:tracePt t="81930" x="9286875" y="1946275"/>
          <p14:tracePt t="81947" x="9296400" y="1955800"/>
          <p14:tracePt t="81963" x="9304338" y="1955800"/>
          <p14:tracePt t="81980" x="9313863" y="1955800"/>
          <p14:tracePt t="81997" x="9313863" y="1965325"/>
          <p14:tracePt t="82016" x="9323388" y="1965325"/>
          <p14:tracePt t="82041" x="9323388" y="1973263"/>
          <p14:tracePt t="82130" x="9323388" y="1982788"/>
          <p14:tracePt t="82143" x="9269413" y="1982788"/>
          <p14:tracePt t="82155" x="9180513" y="2009775"/>
          <p14:tracePt t="82168" x="9037638" y="2036763"/>
          <p14:tracePt t="82181" x="8867775" y="2081213"/>
          <p14:tracePt t="82196" x="8732838" y="2098675"/>
          <p14:tracePt t="82213" x="8653463" y="2116138"/>
          <p14:tracePt t="82229" x="8599488" y="2133600"/>
          <p14:tracePt t="82246" x="8518525" y="2152650"/>
          <p14:tracePt t="82263" x="8501063" y="2152650"/>
          <p14:tracePt t="82279" x="8474075" y="2160588"/>
          <p14:tracePt t="82296" x="8420100" y="2170113"/>
          <p14:tracePt t="82313" x="8385175" y="2170113"/>
          <p14:tracePt t="82329" x="8367713" y="2179638"/>
          <p14:tracePt t="82346" x="8331200" y="2187575"/>
          <p14:tracePt t="82363" x="8323263" y="2187575"/>
          <p14:tracePt t="82379" x="8313738" y="2187575"/>
          <p14:tracePt t="82396" x="8286750" y="2205038"/>
          <p14:tracePt t="82421" x="8277225" y="2205038"/>
          <p14:tracePt t="82650" x="8269288" y="2205038"/>
          <p14:tracePt t="82663" x="8259763" y="2205038"/>
          <p14:tracePt t="82676" x="8224838" y="2205038"/>
          <p14:tracePt t="82688" x="8161338" y="2205038"/>
          <p14:tracePt t="82701" x="8045450" y="2205038"/>
          <p14:tracePt t="82714" x="7894638" y="2205038"/>
          <p14:tracePt t="82728" x="7697788" y="2205038"/>
          <p14:tracePt t="82745" x="7572375" y="2205038"/>
          <p14:tracePt t="82762" x="7466013" y="2205038"/>
          <p14:tracePt t="82779" x="7313613" y="2205038"/>
          <p14:tracePt t="82795" x="7259638" y="2205038"/>
          <p14:tracePt t="82812" x="7232650" y="2205038"/>
          <p14:tracePt t="82828" x="7170738" y="2205038"/>
          <p14:tracePt t="82845" x="7153275" y="2205038"/>
          <p14:tracePt t="82862" x="7134225" y="2205038"/>
          <p14:tracePt t="82879" x="7089775" y="2205038"/>
          <p14:tracePt t="82895" x="7081838" y="2205038"/>
          <p14:tracePt t="82912" x="7072313" y="2205038"/>
          <p14:tracePt t="82928" x="7062788" y="2205038"/>
          <p14:tracePt t="82945" x="7054850" y="2205038"/>
          <p14:tracePt t="82967" x="7037388" y="2205038"/>
          <p14:tracePt t="82980" x="7027863" y="2205038"/>
          <p14:tracePt t="82995" x="7000875" y="2205038"/>
          <p14:tracePt t="83011" x="6983413" y="2205038"/>
          <p14:tracePt t="83028" x="6965950" y="2205038"/>
          <p14:tracePt t="83045" x="6902450" y="2205038"/>
          <p14:tracePt t="83061" x="6867525" y="2205038"/>
          <p14:tracePt t="83078" x="6831013" y="2205038"/>
          <p14:tracePt t="83095" x="6732588" y="2205038"/>
          <p14:tracePt t="83111" x="6670675" y="2205038"/>
          <p14:tracePt t="83128" x="6626225" y="2205038"/>
          <p14:tracePt t="83144" x="6554788" y="2205038"/>
          <p14:tracePt t="83161" x="6537325" y="2205038"/>
          <p14:tracePt t="83178" x="6518275" y="2205038"/>
          <p14:tracePt t="83194" x="6510338" y="2205038"/>
          <p14:tracePt t="83211" x="6500813" y="2205038"/>
          <p14:tracePt t="83893" x="6510338" y="2205038"/>
          <p14:tracePt t="83906" x="6554788" y="2205038"/>
          <p14:tracePt t="83918" x="6742113" y="2205038"/>
          <p14:tracePt t="83931" x="7197725" y="2179638"/>
          <p14:tracePt t="83944" x="7840663" y="2133600"/>
          <p14:tracePt t="83960" x="8456613" y="2133600"/>
          <p14:tracePt t="83976" x="8804275" y="2133600"/>
          <p14:tracePt t="83993" x="9153525" y="2133600"/>
          <p14:tracePt t="84010" x="9555163" y="2133600"/>
          <p14:tracePt t="84026" x="9688513" y="2133600"/>
          <p14:tracePt t="84043" x="9786938" y="2133600"/>
          <p14:tracePt t="84059" x="9848850" y="2133600"/>
          <p14:tracePt t="84286" x="9858375" y="2133600"/>
          <p14:tracePt t="84299" x="9885363" y="2133600"/>
          <p14:tracePt t="84312" x="9912350" y="2133600"/>
          <p14:tracePt t="84324" x="9974263" y="2133600"/>
          <p14:tracePt t="84337" x="10072688" y="2160588"/>
          <p14:tracePt t="84350" x="10188575" y="2179638"/>
          <p14:tracePt t="84362" x="10277475" y="2205038"/>
          <p14:tracePt t="84375" x="10340975" y="2224088"/>
          <p14:tracePt t="84392" x="10402888" y="2251075"/>
          <p14:tracePt t="84409" x="10429875" y="2268538"/>
          <p14:tracePt t="84425" x="10456863" y="2276475"/>
          <p14:tracePt t="84442" x="10483850" y="2303463"/>
          <p14:tracePt t="84459" x="10491788" y="2312988"/>
          <p14:tracePt t="84476" x="10501313" y="2322513"/>
          <p14:tracePt t="84502" x="10510838" y="2322513"/>
          <p14:tracePt t="84514" x="10510838" y="2330450"/>
          <p14:tracePt t="85150" x="10474325" y="2330450"/>
          <p14:tracePt t="85162" x="10358438" y="2347913"/>
          <p14:tracePt t="85175" x="10171113" y="2374900"/>
          <p14:tracePt t="85188" x="9759950" y="2428875"/>
          <p14:tracePt t="85200" x="9375775" y="2473325"/>
          <p14:tracePt t="85213" x="9063038" y="2536825"/>
          <p14:tracePt t="85226" x="8831263" y="2554288"/>
          <p14:tracePt t="85240" x="8634413" y="2589213"/>
          <p14:tracePt t="85257" x="8501063" y="2598738"/>
          <p14:tracePt t="85274" x="8402638" y="2608263"/>
          <p14:tracePt t="85290" x="8259763" y="2616200"/>
          <p14:tracePt t="85307" x="8205788" y="2616200"/>
          <p14:tracePt t="85324" x="8180388" y="2616200"/>
          <p14:tracePt t="85530" x="8170863" y="2616200"/>
          <p14:tracePt t="85543" x="8153400" y="2616200"/>
          <p14:tracePt t="85556" x="8134350" y="2616200"/>
          <p14:tracePt t="85568" x="8108950" y="2608263"/>
          <p14:tracePt t="85581" x="8054975" y="2589213"/>
          <p14:tracePt t="85593" x="8001000" y="2571750"/>
          <p14:tracePt t="85607" x="7939088" y="2544763"/>
          <p14:tracePt t="85623" x="7894638" y="2527300"/>
          <p14:tracePt t="85640" x="7875588" y="2517775"/>
          <p14:tracePt t="85656" x="7858125" y="2509838"/>
          <p14:tracePt t="85673" x="7848600" y="2500313"/>
          <p14:tracePt t="85695" x="7840663" y="2500313"/>
          <p14:tracePt t="85746" x="7848600" y="2500313"/>
          <p14:tracePt t="85759" x="7920038" y="2490788"/>
          <p14:tracePt t="85771" x="8089900" y="2473325"/>
          <p14:tracePt t="85784" x="8412163" y="2465388"/>
          <p14:tracePt t="85797" x="8858250" y="2465388"/>
          <p14:tracePt t="85809" x="9205913" y="2465388"/>
          <p14:tracePt t="85823" x="9518650" y="2482850"/>
          <p14:tracePt t="85839" x="9769475" y="2500313"/>
          <p14:tracePt t="85856" x="9947275" y="2509838"/>
          <p14:tracePt t="85873" x="10161588" y="2517775"/>
          <p14:tracePt t="85889" x="10242550" y="2517775"/>
          <p14:tracePt t="85906" x="10304463" y="2517775"/>
          <p14:tracePt t="85922" x="10340975" y="2517775"/>
          <p14:tracePt t="85939" x="10412413" y="2509838"/>
          <p14:tracePt t="85956" x="10456863" y="2490788"/>
          <p14:tracePt t="85972" x="10491788" y="2473325"/>
          <p14:tracePt t="85989" x="10590213" y="2446338"/>
          <p14:tracePt t="86006" x="10617200" y="2438400"/>
          <p14:tracePt t="86022" x="10634663" y="2428875"/>
          <p14:tracePt t="86039" x="10671175" y="2411413"/>
          <p14:tracePt t="86055" x="10680700" y="2411413"/>
          <p14:tracePt t="86072" x="10698163" y="2401888"/>
          <p14:tracePt t="86089" x="10706100" y="2384425"/>
          <p14:tracePt t="86105" x="10725150" y="2374900"/>
          <p14:tracePt t="86122" x="10733088" y="2366963"/>
          <p14:tracePt t="86139" x="10742613" y="2357438"/>
          <p14:tracePt t="86155" x="10742613" y="2347913"/>
          <p14:tracePt t="86172" x="10752138" y="2339975"/>
          <p14:tracePt t="86189" x="10760075" y="2322513"/>
          <p14:tracePt t="86205" x="10760075" y="2295525"/>
          <p14:tracePt t="86222" x="10760075" y="2276475"/>
          <p14:tracePt t="86238" x="10733088" y="2259013"/>
          <p14:tracePt t="86255" x="10545763" y="2205038"/>
          <p14:tracePt t="86272" x="10402888" y="2187575"/>
          <p14:tracePt t="86288" x="10287000" y="2179638"/>
          <p14:tracePt t="86305" x="10153650" y="2197100"/>
          <p14:tracePt t="86322" x="10134600" y="2205038"/>
          <p14:tracePt t="86338" x="10126663" y="2214563"/>
          <p14:tracePt t="86355" x="10117138" y="2224088"/>
          <p14:tracePt t="86372" x="10117138" y="2232025"/>
          <p14:tracePt t="86388" x="10117138" y="2241550"/>
          <p14:tracePt t="86405" x="10117138" y="2251075"/>
          <p14:tracePt t="86421" x="10134600" y="2276475"/>
          <p14:tracePt t="86438" x="10161588" y="2295525"/>
          <p14:tracePt t="86455" x="10242550" y="2312988"/>
          <p14:tracePt t="86471" x="10474325" y="2366963"/>
          <p14:tracePt t="86488" x="10572750" y="2374900"/>
          <p14:tracePt t="86505" x="10661650" y="2384425"/>
          <p14:tracePt t="86521" x="10752138" y="2393950"/>
          <p14:tracePt t="86538" x="10787063" y="2393950"/>
          <p14:tracePt t="86555" x="10823575" y="2393950"/>
          <p14:tracePt t="86571" x="10868025" y="2393950"/>
          <p14:tracePt t="86588" x="10895013" y="2393950"/>
          <p14:tracePt t="86604" x="10902950" y="2393950"/>
          <p14:tracePt t="86621" x="10920413" y="2366963"/>
          <p14:tracePt t="86638" x="10939463" y="2357438"/>
          <p14:tracePt t="86654" x="10939463" y="2322513"/>
          <p14:tracePt t="86671" x="10947400" y="2276475"/>
          <p14:tracePt t="86688" x="10947400" y="2205038"/>
          <p14:tracePt t="86704" x="10947400" y="2179638"/>
          <p14:tracePt t="86721" x="10929938" y="2160588"/>
          <p14:tracePt t="86738" x="10742613" y="2116138"/>
          <p14:tracePt t="86754" x="10555288" y="2089150"/>
          <p14:tracePt t="86771" x="10277475" y="2071688"/>
          <p14:tracePt t="86787" x="9617075" y="2098675"/>
          <p14:tracePt t="86804" x="9340850" y="2187575"/>
          <p14:tracePt t="86821" x="9037638" y="2330450"/>
          <p14:tracePt t="86837" x="8474075" y="2633663"/>
          <p14:tracePt t="86854" x="8304213" y="2724150"/>
          <p14:tracePt t="86871" x="8180388" y="2822575"/>
          <p14:tracePt t="86887" x="8001000" y="2938463"/>
          <p14:tracePt t="86904" x="7956550" y="2982913"/>
          <p14:tracePt t="86921" x="7920038" y="3000375"/>
          <p14:tracePt t="86937" x="7902575" y="3017838"/>
          <p14:tracePt t="86954" x="7875588" y="3027363"/>
          <p14:tracePt t="86976" x="7875588" y="3036888"/>
          <p14:tracePt t="87483" x="7867650" y="3036888"/>
          <p14:tracePt t="87496" x="7858125" y="3036888"/>
          <p14:tracePt t="87509" x="7813675" y="3036888"/>
          <p14:tracePt t="87521" x="7705725" y="3009900"/>
          <p14:tracePt t="87536" x="7518400" y="2973388"/>
          <p14:tracePt t="87553" x="7153275" y="2894013"/>
          <p14:tracePt t="87569" x="6759575" y="2822575"/>
          <p14:tracePt t="87586" x="6323013" y="2776538"/>
          <p14:tracePt t="87603" x="6197600" y="2768600"/>
          <p14:tracePt t="87619" x="6099175" y="2768600"/>
          <p14:tracePt t="87636" x="5965825" y="2759075"/>
          <p14:tracePt t="87652" x="5902325" y="2751138"/>
          <p14:tracePt t="87669" x="5848350" y="2751138"/>
          <p14:tracePt t="87686" x="5822950" y="2741613"/>
          <p14:tracePt t="87702" x="5786438" y="2732088"/>
          <p14:tracePt t="87719" x="5776913" y="2724150"/>
          <p14:tracePt t="88626" x="5759450" y="2724150"/>
          <p14:tracePt t="88639" x="5724525" y="2724150"/>
          <p14:tracePt t="88652" x="5653088" y="2724150"/>
          <p14:tracePt t="88664" x="5527675" y="2724150"/>
          <p14:tracePt t="88677" x="5384800" y="2724150"/>
          <p14:tracePt t="88690" x="5251450" y="2724150"/>
          <p14:tracePt t="88702" x="5153025" y="2724150"/>
          <p14:tracePt t="88718" x="5081588" y="2714625"/>
          <p14:tracePt t="88734" x="5018088" y="2705100"/>
          <p14:tracePt t="88750" x="4983163" y="2705100"/>
          <p14:tracePt t="88767" x="4911725" y="2697163"/>
          <p14:tracePt t="88784" x="4884738" y="2697163"/>
          <p14:tracePt t="88800" x="4857750" y="2687638"/>
          <p14:tracePt t="88817" x="4840288" y="2679700"/>
          <p14:tracePt t="88842" x="4830763" y="2679700"/>
          <p14:tracePt t="88905" x="4822825" y="2679700"/>
          <p14:tracePt t="89794" x="4830763" y="2679700"/>
          <p14:tracePt t="89807" x="4867275" y="2679700"/>
          <p14:tracePt t="89820" x="4956175" y="2687638"/>
          <p14:tracePt t="89833" x="5099050" y="2741613"/>
          <p14:tracePt t="89845" x="5357813" y="2830513"/>
          <p14:tracePt t="89858" x="5589588" y="2938463"/>
          <p14:tracePt t="89871" x="5732463" y="3009900"/>
          <p14:tracePt t="89883" x="5795963" y="3054350"/>
          <p14:tracePt t="89898" x="5848350" y="3071813"/>
          <p14:tracePt t="89915" x="5884863" y="3098800"/>
          <p14:tracePt t="89931" x="5902325" y="3098800"/>
          <p14:tracePt t="89948" x="5911850" y="3116263"/>
          <p14:tracePt t="89972" x="5919788" y="3116263"/>
          <p14:tracePt t="90898" x="5929313" y="3116263"/>
          <p14:tracePt t="90911" x="5956300" y="3108325"/>
          <p14:tracePt t="90924" x="6010275" y="3071813"/>
          <p14:tracePt t="90937" x="6099175" y="3036888"/>
          <p14:tracePt t="90949" x="6251575" y="2973388"/>
          <p14:tracePt t="90963" x="6429375" y="2911475"/>
          <p14:tracePt t="90979" x="6572250" y="2874963"/>
          <p14:tracePt t="90996" x="6697663" y="2847975"/>
          <p14:tracePt t="91013" x="6884988" y="2840038"/>
          <p14:tracePt t="91030" x="6946900" y="2830513"/>
          <p14:tracePt t="91046" x="6991350" y="2830513"/>
          <p14:tracePt t="91062" x="7010400" y="2830513"/>
          <p14:tracePt t="91079" x="7062788" y="2822575"/>
          <p14:tracePt t="92549" x="7062788" y="2813050"/>
          <p14:tracePt t="92561" x="7054850" y="2786063"/>
          <p14:tracePt t="92574" x="7045325" y="2741613"/>
          <p14:tracePt t="92587" x="7037388" y="2697163"/>
          <p14:tracePt t="92600" x="7010400" y="2643188"/>
          <p14:tracePt t="92612" x="6973888" y="2581275"/>
          <p14:tracePt t="92626" x="6956425" y="2544763"/>
          <p14:tracePt t="92643" x="6929438" y="2517775"/>
          <p14:tracePt t="92659" x="6902450" y="2490788"/>
          <p14:tracePt t="92676" x="6831013" y="2446338"/>
          <p14:tracePt t="92693" x="6804025" y="2419350"/>
          <p14:tracePt t="92709" x="6777038" y="2411413"/>
          <p14:tracePt t="92726" x="6732588" y="2401888"/>
          <p14:tracePt t="92743" x="6661150" y="2384425"/>
          <p14:tracePt t="92759" x="6616700" y="2384425"/>
          <p14:tracePt t="92776" x="6581775" y="2384425"/>
          <p14:tracePt t="92793" x="6518275" y="2384425"/>
          <p14:tracePt t="92809" x="6500813" y="2384425"/>
          <p14:tracePt t="92826" x="6473825" y="2384425"/>
          <p14:tracePt t="92842" x="6465888" y="2393950"/>
          <p14:tracePt t="92859" x="6465888" y="2411413"/>
          <p14:tracePt t="92876" x="6456363" y="2419350"/>
          <p14:tracePt t="92892" x="6456363" y="2455863"/>
          <p14:tracePt t="92909" x="6465888" y="2490788"/>
          <p14:tracePt t="92926" x="6491288" y="2536825"/>
          <p14:tracePt t="92943" x="6626225" y="2616200"/>
          <p14:tracePt t="92959" x="6705600" y="2670175"/>
          <p14:tracePt t="92976" x="6769100" y="2687638"/>
          <p14:tracePt t="92992" x="6840538" y="2705100"/>
          <p14:tracePt t="93009" x="6919913" y="2724150"/>
          <p14:tracePt t="93025" x="6938963" y="2732088"/>
          <p14:tracePt t="93042" x="6946900" y="2732088"/>
          <p14:tracePt t="93059" x="6973888" y="2732088"/>
          <p14:tracePt t="93081" x="6983413" y="2732088"/>
          <p14:tracePt t="93107" x="6991350" y="2732088"/>
          <p14:tracePt t="93119" x="6991350" y="2724150"/>
          <p14:tracePt t="93132" x="6991350" y="2714625"/>
          <p14:tracePt t="93145" x="6991350" y="2697163"/>
          <p14:tracePt t="93158" x="6991350" y="2670175"/>
          <p14:tracePt t="93175" x="6973888" y="2652713"/>
          <p14:tracePt t="93192" x="6965950" y="2625725"/>
          <p14:tracePt t="93209" x="6894513" y="2598738"/>
          <p14:tracePt t="93225" x="6848475" y="2589213"/>
          <p14:tracePt t="93242" x="6804025" y="2581275"/>
          <p14:tracePt t="93258" x="6759575" y="2581275"/>
          <p14:tracePt t="93275" x="6715125" y="2581275"/>
          <p14:tracePt t="93292" x="6697663" y="2608263"/>
          <p14:tracePt t="93308" x="6680200" y="2625725"/>
          <p14:tracePt t="93325" x="6661150" y="2697163"/>
          <p14:tracePt t="93341" x="6661150" y="2724150"/>
          <p14:tracePt t="93358" x="6661150" y="2751138"/>
          <p14:tracePt t="93375" x="6661150" y="2795588"/>
          <p14:tracePt t="93391" x="6680200" y="2813050"/>
          <p14:tracePt t="93408" x="6715125" y="2847975"/>
          <p14:tracePt t="93425" x="6804025" y="2911475"/>
          <p14:tracePt t="93441" x="6867525" y="2938463"/>
          <p14:tracePt t="93458" x="6902450" y="2955925"/>
          <p14:tracePt t="93475" x="6938963" y="2965450"/>
          <p14:tracePt t="93491" x="6956425" y="2965450"/>
          <p14:tracePt t="93508" x="6973888" y="2965450"/>
          <p14:tracePt t="93525" x="6983413" y="2965450"/>
          <p14:tracePt t="93541" x="7000875" y="2965450"/>
          <p14:tracePt t="93558" x="7010400" y="2955925"/>
          <p14:tracePt t="93574" x="7027863" y="2946400"/>
          <p14:tracePt t="93576" x="7027863" y="2928938"/>
          <p14:tracePt t="93591" x="7037388" y="2919413"/>
          <p14:tracePt t="93608" x="7045325" y="2901950"/>
          <p14:tracePt t="93624" x="7045325" y="2894013"/>
          <p14:tracePt t="93641" x="7054850" y="2867025"/>
          <p14:tracePt t="93664" x="7054850" y="2857500"/>
          <p14:tracePt t="93677" x="7054850" y="2840038"/>
          <p14:tracePt t="93691" x="7054850" y="2830513"/>
          <p14:tracePt t="93708" x="7054850" y="2822575"/>
          <p14:tracePt t="93724" x="7054850" y="2803525"/>
          <p14:tracePt t="93741" x="7037388" y="2786063"/>
          <p14:tracePt t="93758" x="7000875" y="2768600"/>
          <p14:tracePt t="93774" x="6983413" y="2768600"/>
          <p14:tracePt t="93791" x="6956425" y="2759075"/>
          <p14:tracePt t="93807" x="6884988" y="2768600"/>
          <p14:tracePt t="93824" x="6858000" y="2776538"/>
          <p14:tracePt t="93841" x="6840538" y="2803525"/>
          <p14:tracePt t="93857" x="6804025" y="2857500"/>
          <p14:tracePt t="93874" x="6804025" y="2884488"/>
          <p14:tracePt t="93890" x="6796088" y="2911475"/>
          <p14:tracePt t="93907" x="6796088" y="2955925"/>
          <p14:tracePt t="93924" x="6796088" y="2982913"/>
          <p14:tracePt t="93940" x="6796088" y="3000375"/>
          <p14:tracePt t="93957" x="6796088" y="3017838"/>
          <p14:tracePt t="93974" x="6796088" y="3027363"/>
          <p14:tracePt t="93990" x="6796088" y="3036888"/>
          <p14:tracePt t="94007" x="6796088" y="3044825"/>
          <p14:tracePt t="94045" x="6796088" y="3054350"/>
          <p14:tracePt t="94489" x="6796088" y="3044825"/>
          <p14:tracePt t="94502" x="6796088" y="3036888"/>
          <p14:tracePt t="94515" x="6796088" y="3027363"/>
          <p14:tracePt t="94527" x="6804025" y="3017838"/>
          <p14:tracePt t="94540" x="6804025" y="2990850"/>
          <p14:tracePt t="94556" x="6804025" y="2982913"/>
          <p14:tracePt t="94572" x="6813550" y="2982913"/>
          <p14:tracePt t="94589" x="6813550" y="2965450"/>
          <p14:tracePt t="94606" x="6813550" y="2955925"/>
          <p14:tracePt t="94629" x="6813550" y="2946400"/>
          <p14:tracePt t="94641" x="6813550" y="2938463"/>
          <p14:tracePt t="94667" x="6804025" y="2928938"/>
          <p14:tracePt t="94679" x="6804025" y="2919413"/>
          <p14:tracePt t="94692" x="6796088" y="2911475"/>
          <p14:tracePt t="94706" x="6786563" y="2911475"/>
          <p14:tracePt t="94722" x="6777038" y="2911475"/>
          <p14:tracePt t="94739" x="6777038" y="2901950"/>
          <p14:tracePt t="94768" x="6769100" y="2901950"/>
          <p14:tracePt t="94793" x="6759575" y="2901950"/>
          <p14:tracePt t="94946" x="6786563" y="2901950"/>
          <p14:tracePt t="94959" x="6848475" y="2894013"/>
          <p14:tracePt t="94971" x="6973888" y="2884488"/>
          <p14:tracePt t="94984" x="7134225" y="2884488"/>
          <p14:tracePt t="94997" x="7269163" y="2874963"/>
          <p14:tracePt t="95009" x="7367588" y="2874963"/>
          <p14:tracePt t="95288" x="7375525" y="2874963"/>
          <p14:tracePt t="95301" x="7385050" y="2874963"/>
          <p14:tracePt t="95314" x="7412038" y="2874963"/>
          <p14:tracePt t="95326" x="7483475" y="2874963"/>
          <p14:tracePt t="95340" x="7599363" y="2874963"/>
          <p14:tracePt t="95354" x="7769225" y="2874963"/>
          <p14:tracePt t="95371" x="7966075" y="2874963"/>
          <p14:tracePt t="95388" x="8099425" y="2874963"/>
          <p14:tracePt t="95404" x="8232775" y="2884488"/>
          <p14:tracePt t="95421" x="8277225" y="2884488"/>
          <p14:tracePt t="95437" x="8296275" y="2894013"/>
          <p14:tracePt t="95454" x="8313738" y="2894013"/>
          <p14:tracePt t="96266" x="8331200" y="2894013"/>
          <p14:tracePt t="96279" x="8358188" y="2874963"/>
          <p14:tracePt t="96292" x="8420100" y="2847975"/>
          <p14:tracePt t="96304" x="8589963" y="2776538"/>
          <p14:tracePt t="96319" x="8867775" y="2705100"/>
          <p14:tracePt t="96336" x="9161463" y="2608263"/>
          <p14:tracePt t="96352" x="9323388" y="2581275"/>
          <p14:tracePt t="96369" x="9555163" y="2544763"/>
          <p14:tracePt t="96386" x="9644063" y="2536825"/>
          <p14:tracePt t="96402" x="9705975" y="2536825"/>
          <p14:tracePt t="96419" x="9786938" y="2536825"/>
          <p14:tracePt t="96436" x="9823450" y="2536825"/>
          <p14:tracePt t="96452" x="9831388" y="2536825"/>
          <p14:tracePt t="96469" x="9858375" y="2536825"/>
          <p14:tracePt t="96495" x="9867900" y="2536825"/>
          <p14:tracePt t="96507" x="9867900" y="2527300"/>
          <p14:tracePt t="96520" x="9875838" y="2527300"/>
          <p14:tracePt t="96535" x="9885363" y="2527300"/>
          <p14:tracePt t="98361" x="9885363" y="2554288"/>
          <p14:tracePt t="98373" x="9875838" y="2616200"/>
          <p14:tracePt t="98386" x="9875838" y="2714625"/>
          <p14:tracePt t="98399" x="9875838" y="2822575"/>
          <p14:tracePt t="98411" x="9867900" y="2919413"/>
          <p14:tracePt t="98424" x="9867900" y="3009900"/>
          <p14:tracePt t="98437" x="9867900" y="3108325"/>
          <p14:tracePt t="98449" x="9867900" y="3160713"/>
          <p14:tracePt t="98465" x="9867900" y="3197225"/>
          <p14:tracePt t="98482" x="9867900" y="3205163"/>
          <p14:tracePt t="98513" x="9867900" y="3214688"/>
          <p14:tracePt t="98589" x="9858375" y="3214688"/>
          <p14:tracePt t="99237" x="9848850" y="3214688"/>
          <p14:tracePt t="99287" x="9840913" y="3214688"/>
          <p14:tracePt t="99313" x="9813925" y="3214688"/>
          <p14:tracePt t="99326" x="9786938" y="3214688"/>
          <p14:tracePt t="99338" x="9715500" y="3214688"/>
          <p14:tracePt t="99351" x="9582150" y="3214688"/>
          <p14:tracePt t="99364" x="9375775" y="3214688"/>
          <p14:tracePt t="99380" x="9126538" y="3214688"/>
          <p14:tracePt t="99397" x="8848725" y="3214688"/>
          <p14:tracePt t="99413" x="8609013" y="3214688"/>
          <p14:tracePt t="99430" x="8054975" y="3214688"/>
          <p14:tracePt t="99446" x="7786688" y="3214688"/>
          <p14:tracePt t="99463" x="7537450" y="3214688"/>
          <p14:tracePt t="99480" x="7197725" y="3214688"/>
          <p14:tracePt t="99496" x="7089775" y="3224213"/>
          <p14:tracePt t="99513" x="6991350" y="3232150"/>
          <p14:tracePt t="99530" x="6894513" y="3241675"/>
          <p14:tracePt t="99757" x="6875463" y="3241675"/>
          <p14:tracePt t="99770" x="6848475" y="3241675"/>
          <p14:tracePt t="99782" x="6777038" y="3241675"/>
          <p14:tracePt t="99795" x="6661150" y="3241675"/>
          <p14:tracePt t="99808" x="6510338" y="3241675"/>
          <p14:tracePt t="99820" x="6330950" y="3241675"/>
          <p14:tracePt t="99833" x="6251575" y="3241675"/>
          <p14:tracePt t="99846" x="6188075" y="3241675"/>
          <p14:tracePt t="99863" x="6134100" y="3241675"/>
          <p14:tracePt t="99879" x="6099175" y="3241675"/>
          <p14:tracePt t="99896" x="6072188" y="3241675"/>
          <p14:tracePt t="99912" x="6045200" y="3241675"/>
          <p14:tracePt t="99929" x="6027738" y="3241675"/>
          <p14:tracePt t="99946" x="6018213" y="3241675"/>
          <p14:tracePt t="99962" x="6010275" y="3241675"/>
          <p14:tracePt t="100036" x="6000750" y="3251200"/>
          <p14:tracePt t="100125" x="5991225" y="3251200"/>
          <p14:tracePt t="100138" x="5983288" y="3268663"/>
          <p14:tracePt t="100150" x="5946775" y="3286125"/>
          <p14:tracePt t="100163" x="5929313" y="3303588"/>
          <p14:tracePt t="100178" x="5911850" y="3330575"/>
          <p14:tracePt t="100195" x="5894388" y="3348038"/>
          <p14:tracePt t="100212" x="5884863" y="3357563"/>
          <p14:tracePt t="100228" x="5875338" y="3357563"/>
          <p14:tracePt t="100245" x="5875338" y="3367088"/>
          <p14:tracePt t="100262" x="5867400" y="3367088"/>
          <p14:tracePt t="100278" x="5857875" y="3394075"/>
          <p14:tracePt t="100295" x="5848350" y="3411538"/>
          <p14:tracePt t="100315" x="5848350" y="3419475"/>
          <p14:tracePt t="100353" x="5848350" y="3429000"/>
          <p14:tracePt t="101446" x="5867400" y="3429000"/>
          <p14:tracePt t="101458" x="5902325" y="3429000"/>
          <p14:tracePt t="101471" x="6000750" y="3429000"/>
          <p14:tracePt t="101484" x="6126163" y="3429000"/>
          <p14:tracePt t="101497" x="6313488" y="3429000"/>
          <p14:tracePt t="101510" x="6465888" y="3429000"/>
          <p14:tracePt t="101526" x="6589713" y="3429000"/>
          <p14:tracePt t="101542" x="6670675" y="3429000"/>
          <p14:tracePt t="101559" x="6705600" y="3429000"/>
          <p14:tracePt t="101576" x="6777038" y="3429000"/>
          <p14:tracePt t="101592" x="6796088" y="3429000"/>
          <p14:tracePt t="101611" x="6813550" y="3429000"/>
          <p14:tracePt t="101626" x="6823075" y="3429000"/>
          <p14:tracePt t="102335" x="6831013" y="3429000"/>
          <p14:tracePt t="102348" x="6840538" y="3429000"/>
          <p14:tracePt t="102361" x="6858000" y="3429000"/>
          <p14:tracePt t="102373" x="6911975" y="3419475"/>
          <p14:tracePt t="102386" x="6991350" y="3419475"/>
          <p14:tracePt t="102399" x="7108825" y="3411538"/>
          <p14:tracePt t="102411" x="7215188" y="3411538"/>
          <p14:tracePt t="102424" x="7313613" y="3411538"/>
          <p14:tracePt t="102441" x="7412038" y="3411538"/>
          <p14:tracePt t="102457" x="7483475" y="3411538"/>
          <p14:tracePt t="102474" x="7527925" y="3411538"/>
          <p14:tracePt t="102491" x="7581900" y="3411538"/>
          <p14:tracePt t="102507" x="7589838" y="3411538"/>
          <p14:tracePt t="102524" x="7608888" y="3411538"/>
          <p14:tracePt t="102541" x="7616825" y="3411538"/>
          <p14:tracePt t="102995" x="7634288" y="3411538"/>
          <p14:tracePt t="103008" x="7653338" y="3411538"/>
          <p14:tracePt t="103020" x="7680325" y="3411538"/>
          <p14:tracePt t="103033" x="7732713" y="3411538"/>
          <p14:tracePt t="103046" x="7813675" y="3402013"/>
          <p14:tracePt t="103058" x="7894638" y="3394075"/>
          <p14:tracePt t="103073" x="7966075" y="3394075"/>
          <p14:tracePt t="103089" x="8018463" y="3394075"/>
          <p14:tracePt t="103106" x="8072438" y="3384550"/>
          <p14:tracePt t="103123" x="8116888" y="3384550"/>
          <p14:tracePt t="103139" x="8143875" y="3375025"/>
          <p14:tracePt t="103156" x="8153400" y="3375025"/>
          <p14:tracePt t="103173" x="8170863" y="3375025"/>
          <p14:tracePt t="104962" x="8161338" y="3375025"/>
          <p14:tracePt t="104975" x="8134350" y="3375025"/>
          <p14:tracePt t="104988" x="8072438" y="3375025"/>
          <p14:tracePt t="105000" x="7956550" y="3394075"/>
          <p14:tracePt t="105013" x="7813675" y="3438525"/>
          <p14:tracePt t="105026" x="7616825" y="3509963"/>
          <p14:tracePt t="105038" x="7456488" y="3562350"/>
          <p14:tracePt t="105052" x="7340600" y="3616325"/>
          <p14:tracePt t="105069" x="7269163" y="3670300"/>
          <p14:tracePt t="105086" x="7188200" y="3714750"/>
          <p14:tracePt t="105102" x="7099300" y="3786188"/>
          <p14:tracePt t="105119" x="7081838" y="3803650"/>
          <p14:tracePt t="105135" x="7054850" y="3813175"/>
          <p14:tracePt t="105152" x="7027863" y="3830638"/>
          <p14:tracePt t="105178" x="7018338" y="3830638"/>
          <p14:tracePt t="105216" x="7010400" y="3830638"/>
          <p14:tracePt t="105266" x="7000875" y="3830638"/>
          <p14:tracePt t="105292" x="6991350" y="3830638"/>
          <p14:tracePt t="105304" x="6983413" y="3830638"/>
          <p14:tracePt t="105317" x="6965950" y="3830638"/>
          <p14:tracePt t="105330" x="6946900" y="3830638"/>
          <p14:tracePt t="105343" x="6894513" y="3830638"/>
          <p14:tracePt t="105355" x="6848475" y="3830638"/>
          <p14:tracePt t="105369" x="6796088" y="3840163"/>
          <p14:tracePt t="105385" x="6751638" y="3840163"/>
          <p14:tracePt t="105402" x="6724650" y="3840163"/>
          <p14:tracePt t="105418" x="6697663" y="3840163"/>
          <p14:tracePt t="105419" x="6688138" y="3840163"/>
          <p14:tracePt t="105435" x="6680200" y="3840163"/>
          <p14:tracePt t="106295" x="6688138" y="3840163"/>
          <p14:tracePt t="106308" x="6715125" y="3840163"/>
          <p14:tracePt t="106321" x="6769100" y="3840163"/>
          <p14:tracePt t="106333" x="6875463" y="3840163"/>
          <p14:tracePt t="106346" x="7027863" y="3840163"/>
          <p14:tracePt t="106359" x="7161213" y="3840163"/>
          <p14:tracePt t="106371" x="7259638" y="3840163"/>
          <p14:tracePt t="106384" x="7304088" y="3840163"/>
          <p14:tracePt t="106400" x="7331075" y="3840163"/>
          <p14:tracePt t="106416" x="7348538" y="3840163"/>
          <p14:tracePt t="106435" x="7348538" y="3822700"/>
          <p14:tracePt t="106450" x="7348538" y="3813175"/>
          <p14:tracePt t="106466" x="7358063" y="3786188"/>
          <p14:tracePt t="106483" x="7367588" y="3724275"/>
          <p14:tracePt t="106499" x="7375525" y="3527425"/>
          <p14:tracePt t="106516" x="7375525" y="3429000"/>
          <p14:tracePt t="106533" x="7375525" y="3367088"/>
          <p14:tracePt t="106550" x="7375525" y="3322638"/>
          <p14:tracePt t="106566" x="7358063" y="3313113"/>
          <p14:tracePt t="106583" x="7348538" y="3303588"/>
          <p14:tracePt t="106599" x="7331075" y="3286125"/>
          <p14:tracePt t="106616" x="7323138" y="3276600"/>
          <p14:tracePt t="106633" x="7296150" y="3268663"/>
          <p14:tracePt t="106649" x="7286625" y="3268663"/>
          <p14:tracePt t="106666" x="7205663" y="3259138"/>
          <p14:tracePt t="106683" x="7161213" y="3259138"/>
          <p14:tracePt t="106699" x="7099300" y="3259138"/>
          <p14:tracePt t="106716" x="7018338" y="3259138"/>
          <p14:tracePt t="106732" x="6983413" y="3259138"/>
          <p14:tracePt t="106749" x="6956425" y="3268663"/>
          <p14:tracePt t="106766" x="6902450" y="3330575"/>
          <p14:tracePt t="106783" x="6875463" y="3357563"/>
          <p14:tracePt t="106799" x="6867525" y="3402013"/>
          <p14:tracePt t="106816" x="6840538" y="3490913"/>
          <p14:tracePt t="106832" x="6840538" y="3527425"/>
          <p14:tracePt t="106849" x="6840538" y="3581400"/>
          <p14:tracePt t="106866" x="6840538" y="3660775"/>
          <p14:tracePt t="106882" x="6867525" y="3714750"/>
          <p14:tracePt t="106899" x="6911975" y="3759200"/>
          <p14:tracePt t="106915" x="6965950" y="3803650"/>
          <p14:tracePt t="106932" x="7108825" y="3875088"/>
          <p14:tracePt t="106949" x="7180263" y="3911600"/>
          <p14:tracePt t="106966" x="7215188" y="3919538"/>
          <p14:tracePt t="106982" x="7277100" y="3929063"/>
          <p14:tracePt t="106999" x="7286625" y="3938588"/>
          <p14:tracePt t="107015" x="7304088" y="3938588"/>
          <p14:tracePt t="107043" x="7313613" y="3938588"/>
          <p14:tracePt t="107069" x="7323138" y="3938588"/>
          <p14:tracePt t="107081" x="7323138" y="3911600"/>
          <p14:tracePt t="107094" x="7323138" y="3867150"/>
          <p14:tracePt t="107107" x="7331075" y="3830638"/>
          <p14:tracePt t="107119" x="7331075" y="3795713"/>
          <p14:tracePt t="107132" x="7340600" y="3768725"/>
          <p14:tracePt t="107148" x="7340600" y="3759200"/>
          <p14:tracePt t="107165" x="7340600" y="3751263"/>
          <p14:tracePt t="107182" x="7340600" y="3741738"/>
          <p14:tracePt t="107208" x="7340600" y="3732213"/>
          <p14:tracePt t="107221" x="7340600" y="3724275"/>
          <p14:tracePt t="107246" x="7340600" y="3714750"/>
          <p14:tracePt t="107259" x="7331075" y="3714750"/>
          <p14:tracePt t="107272" x="7313613" y="3705225"/>
          <p14:tracePt t="107284" x="7304088" y="3697288"/>
          <p14:tracePt t="107298" x="7286625" y="3687763"/>
          <p14:tracePt t="107315" x="7277100" y="3687763"/>
          <p14:tracePt t="107331" x="7259638" y="3679825"/>
          <p14:tracePt t="107348" x="7232650" y="3679825"/>
          <p14:tracePt t="107365" x="7224713" y="3679825"/>
          <p14:tracePt t="107381" x="7215188" y="3679825"/>
          <p14:tracePt t="107398" x="7205663" y="3679825"/>
          <p14:tracePt t="107414" x="7188200" y="3679825"/>
          <p14:tracePt t="107431" x="7180263" y="3679825"/>
          <p14:tracePt t="107448" x="7170738" y="3679825"/>
          <p14:tracePt t="107550" x="7170738" y="3697288"/>
          <p14:tracePt t="107563" x="7170738" y="3714750"/>
          <p14:tracePt t="107576" x="7170738" y="3732213"/>
          <p14:tracePt t="107588" x="7197725" y="3776663"/>
          <p14:tracePt t="107601" x="7251700" y="3813175"/>
          <p14:tracePt t="107614" x="7331075" y="3857625"/>
          <p14:tracePt t="107631" x="7394575" y="3875088"/>
          <p14:tracePt t="107647" x="7446963" y="3894138"/>
          <p14:tracePt t="107664" x="7473950" y="3894138"/>
          <p14:tracePt t="107681" x="7545388" y="3902075"/>
          <p14:tracePt t="107697" x="7572375" y="3902075"/>
          <p14:tracePt t="107714" x="7599363" y="3902075"/>
          <p14:tracePt t="107731" x="7634288" y="3875088"/>
          <p14:tracePt t="107748" x="7643813" y="3867150"/>
          <p14:tracePt t="107764" x="7653338" y="3857625"/>
          <p14:tracePt t="107780" x="7653338" y="3840163"/>
          <p14:tracePt t="107804" x="7661275" y="3830638"/>
          <p14:tracePt t="107855" x="7670800" y="3822700"/>
          <p14:tracePt t="108287" x="7680325" y="3822700"/>
          <p14:tracePt t="108401" x="7688263" y="3822700"/>
          <p14:tracePt t="108414" x="7697788" y="3822700"/>
          <p14:tracePt t="108426" x="7715250" y="3822700"/>
          <p14:tracePt t="108439" x="7751763" y="3822700"/>
          <p14:tracePt t="108452" x="7786688" y="3822700"/>
          <p14:tracePt t="108464" x="7840663" y="3822700"/>
          <p14:tracePt t="108479" x="7867650" y="3822700"/>
          <p14:tracePt t="108496" x="7902575" y="3822700"/>
          <p14:tracePt t="108512" x="7920038" y="3822700"/>
          <p14:tracePt t="108529" x="7939088" y="3822700"/>
          <p14:tracePt t="108546" x="7947025" y="3822700"/>
          <p14:tracePt t="108562" x="7956550" y="3822700"/>
          <p14:tracePt t="109264" x="7966075" y="3822700"/>
          <p14:tracePt t="109277" x="7991475" y="3813175"/>
          <p14:tracePt t="109290" x="8045450" y="3795713"/>
          <p14:tracePt t="109302" x="8180388" y="3776663"/>
          <p14:tracePt t="109315" x="8439150" y="3751263"/>
          <p14:tracePt t="109328" x="8777288" y="3697288"/>
          <p14:tracePt t="109344" x="9072563" y="3697288"/>
          <p14:tracePt t="109361" x="9277350" y="3697288"/>
          <p14:tracePt t="109377" x="9412288" y="3697288"/>
          <p14:tracePt t="109394" x="9545638" y="3697288"/>
          <p14:tracePt t="109411" x="9582150" y="3697288"/>
          <p14:tracePt t="109427" x="9590088" y="3697288"/>
          <p14:tracePt t="109454" x="9599613" y="3697288"/>
          <p14:tracePt t="109658" x="9617075" y="3697288"/>
          <p14:tracePt t="109671" x="9661525" y="3697288"/>
          <p14:tracePt t="109683" x="9715500" y="3697288"/>
          <p14:tracePt t="109696" x="9831388" y="3697288"/>
          <p14:tracePt t="109710" x="9947275" y="3697288"/>
          <p14:tracePt t="109727" x="10018713" y="3697288"/>
          <p14:tracePt t="109743" x="10072688" y="3697288"/>
          <p14:tracePt t="109760" x="10099675" y="3697288"/>
          <p14:tracePt t="109777" x="10099675" y="3687763"/>
          <p14:tracePt t="109793" x="10109200" y="3687763"/>
          <p14:tracePt t="109810" x="10117138" y="3679825"/>
          <p14:tracePt t="109848" x="10117138" y="3670300"/>
          <p14:tracePt t="109873" x="10117138" y="3660775"/>
          <p14:tracePt t="109899" x="10117138" y="3652838"/>
          <p14:tracePt t="109911" x="10117138" y="3643313"/>
          <p14:tracePt t="109924" x="10117138" y="3616325"/>
          <p14:tracePt t="109937" x="10090150" y="3589338"/>
          <p14:tracePt t="109949" x="10063163" y="3562350"/>
          <p14:tracePt t="109962" x="10018713" y="3544888"/>
          <p14:tracePt t="109976" x="9983788" y="3527425"/>
          <p14:tracePt t="109993" x="9939338" y="3509963"/>
          <p14:tracePt t="110009" x="9912350" y="3509963"/>
          <p14:tracePt t="110026" x="9858375" y="3509963"/>
          <p14:tracePt t="110043" x="9840913" y="3509963"/>
          <p14:tracePt t="110059" x="9813925" y="3509963"/>
          <p14:tracePt t="110076" x="9777413" y="3509963"/>
          <p14:tracePt t="110093" x="9752013" y="3509963"/>
          <p14:tracePt t="110109" x="9742488" y="3509963"/>
          <p14:tracePt t="110126" x="9725025" y="3509963"/>
          <p14:tracePt t="110143" x="9688513" y="3527425"/>
          <p14:tracePt t="110159" x="9680575" y="3544888"/>
          <p14:tracePt t="110176" x="9671050" y="3562350"/>
          <p14:tracePt t="111613" x="9671050" y="3571875"/>
          <p14:tracePt t="111625" x="9705975" y="3589338"/>
          <p14:tracePt t="111638" x="9769475" y="3633788"/>
          <p14:tracePt t="111651" x="9885363" y="3679825"/>
          <p14:tracePt t="111663" x="10045700" y="3741738"/>
          <p14:tracePt t="111676" x="10252075" y="3813175"/>
          <p14:tracePt t="111690" x="10394950" y="3840163"/>
          <p14:tracePt t="111706" x="10518775" y="3875088"/>
          <p14:tracePt t="111723" x="10626725" y="3894138"/>
          <p14:tracePt t="111740" x="10752138" y="3902075"/>
          <p14:tracePt t="111756" x="10777538" y="3911600"/>
          <p14:tracePt t="111773" x="10796588" y="3911600"/>
          <p14:tracePt t="111815" x="10804525" y="3911600"/>
          <p14:tracePt t="111828" x="10804525" y="3884613"/>
          <p14:tracePt t="111841" x="10804525" y="3813175"/>
          <p14:tracePt t="111853" x="10814050" y="3741738"/>
          <p14:tracePt t="111866" x="10814050" y="3687763"/>
          <p14:tracePt t="111879" x="10814050" y="3652838"/>
          <p14:tracePt t="111891" x="10814050" y="3633788"/>
          <p14:tracePt t="111906" x="10814050" y="3616325"/>
          <p14:tracePt t="111922" x="10814050" y="3598863"/>
          <p14:tracePt t="111939" x="10814050" y="3589338"/>
          <p14:tracePt t="111956" x="10787063" y="3544888"/>
          <p14:tracePt t="111972" x="10760075" y="3517900"/>
          <p14:tracePt t="111989" x="10733088" y="3473450"/>
          <p14:tracePt t="112006" x="10688638" y="3429000"/>
          <p14:tracePt t="112022" x="10671175" y="3419475"/>
          <p14:tracePt t="112039" x="10653713" y="3411538"/>
          <p14:tracePt t="112056" x="10634663" y="3402013"/>
          <p14:tracePt t="112072" x="10563225" y="3402013"/>
          <p14:tracePt t="112089" x="10528300" y="3402013"/>
          <p14:tracePt t="112105" x="10483850" y="3402013"/>
          <p14:tracePt t="112122" x="10412413" y="3438525"/>
          <p14:tracePt t="112139" x="10375900" y="3465513"/>
          <p14:tracePt t="112155" x="10348913" y="3490913"/>
          <p14:tracePt t="112172" x="10323513" y="3554413"/>
          <p14:tracePt t="112189" x="10313988" y="3571875"/>
          <p14:tracePt t="112205" x="10313988" y="3581400"/>
          <p14:tracePt t="112222" x="10313988" y="3616325"/>
          <p14:tracePt t="112238" x="10313988" y="3625850"/>
          <p14:tracePt t="112255" x="10313988" y="3643313"/>
          <p14:tracePt t="112272" x="10313988" y="3687763"/>
          <p14:tracePt t="112288" x="10331450" y="3714750"/>
          <p14:tracePt t="112305" x="10358438" y="3751263"/>
          <p14:tracePt t="112322" x="10402888" y="3776663"/>
          <p14:tracePt t="112338" x="10491788" y="3822700"/>
          <p14:tracePt t="112355" x="10518775" y="3830638"/>
          <p14:tracePt t="112372" x="10545763" y="3840163"/>
          <p14:tracePt t="112388" x="10599738" y="3848100"/>
          <p14:tracePt t="112405" x="10617200" y="3848100"/>
          <p14:tracePt t="112422" x="10634663" y="3848100"/>
          <p14:tracePt t="112449" x="10644188" y="3840163"/>
          <p14:tracePt t="112462" x="10644188" y="3830638"/>
          <p14:tracePt t="112475" x="10653713" y="3830638"/>
          <p14:tracePt t="112488" x="10653713" y="3822700"/>
          <p14:tracePt t="112513" x="10653713" y="3813175"/>
          <p14:tracePt t="112525" x="10653713" y="3795713"/>
          <p14:tracePt t="112538" x="10653713" y="3786188"/>
          <p14:tracePt t="112555" x="10653713" y="3768725"/>
          <p14:tracePt t="112571" x="10634663" y="3741738"/>
          <p14:tracePt t="112588" x="10626725" y="3732213"/>
          <p14:tracePt t="112604" x="10590213" y="3705225"/>
          <p14:tracePt t="112621" x="10572750" y="3687763"/>
          <p14:tracePt t="112638" x="10545763" y="3687763"/>
          <p14:tracePt t="112655" x="10483850" y="3679825"/>
          <p14:tracePt t="112671" x="10447338" y="3670300"/>
          <p14:tracePt t="112688" x="10429875" y="3670300"/>
          <p14:tracePt t="112705" x="10394950" y="3670300"/>
          <p14:tracePt t="112728" x="10385425" y="3670300"/>
          <p14:tracePt t="112868" x="10394950" y="3687763"/>
          <p14:tracePt t="112880" x="10439400" y="3705225"/>
          <p14:tracePt t="112893" x="10491788" y="3759200"/>
          <p14:tracePt t="112906" x="10582275" y="3830638"/>
          <p14:tracePt t="112920" x="10653713" y="3875088"/>
          <p14:tracePt t="112937" x="10715625" y="3911600"/>
          <p14:tracePt t="112954" x="10760075" y="3929063"/>
          <p14:tracePt t="112970" x="10814050" y="3946525"/>
          <p14:tracePt t="112987" x="10823575" y="3946525"/>
          <p14:tracePt t="113004" x="10848975" y="3946525"/>
          <p14:tracePt t="113020" x="10858500" y="3946525"/>
          <p14:tracePt t="113037" x="10868025" y="3946525"/>
          <p14:tracePt t="113054" x="10875963" y="3946525"/>
          <p14:tracePt t="113261" x="10868025" y="3946525"/>
          <p14:tracePt t="113274" x="10831513" y="3946525"/>
          <p14:tracePt t="113287" x="10787063" y="3946525"/>
          <p14:tracePt t="113299" x="10706100" y="3938588"/>
          <p14:tracePt t="113312" x="10634663" y="3919538"/>
          <p14:tracePt t="113324" x="10563225" y="3902075"/>
          <p14:tracePt t="113337" x="10528300" y="3884613"/>
          <p14:tracePt t="113353" x="10483850" y="3875088"/>
          <p14:tracePt t="113370" x="10456863" y="3867150"/>
          <p14:tracePt t="113386" x="10429875" y="3857625"/>
          <p14:tracePt t="113403" x="10385425" y="3840163"/>
          <p14:tracePt t="113420" x="10367963" y="3840163"/>
          <p14:tracePt t="113436" x="10348913" y="3840163"/>
          <p14:tracePt t="113453" x="10304463" y="3822700"/>
          <p14:tracePt t="113470" x="10296525" y="3822700"/>
          <p14:tracePt t="113486" x="10277475" y="3813175"/>
          <p14:tracePt t="113503" x="10269538" y="3813175"/>
          <p14:tracePt t="113519" x="10252075" y="3813175"/>
          <p14:tracePt t="113553" x="10242550" y="3813175"/>
          <p14:tracePt t="113743" x="10252075" y="3813175"/>
          <p14:tracePt t="113756" x="10260013" y="3822700"/>
          <p14:tracePt t="113768" x="10269538" y="3840163"/>
          <p14:tracePt t="113781" x="10277475" y="3848100"/>
          <p14:tracePt t="113794" x="10296525" y="3867150"/>
          <p14:tracePt t="113806" x="10304463" y="3875088"/>
          <p14:tracePt t="113819" x="10313988" y="3875088"/>
          <p14:tracePt t="113835" x="10313988" y="3884613"/>
          <p14:tracePt t="113870" x="10323513" y="3884613"/>
          <p14:tracePt t="114276" x="10340975" y="3884613"/>
          <p14:tracePt t="114289" x="10367963" y="3884613"/>
          <p14:tracePt t="114302" x="10394950" y="3884613"/>
          <p14:tracePt t="114314" x="10439400" y="3875088"/>
          <p14:tracePt t="114327" x="10483850" y="3857625"/>
          <p14:tracePt t="114340" x="10528300" y="3848100"/>
          <p14:tracePt t="114353" x="10537825" y="3840163"/>
          <p14:tracePt t="114368" x="10545763" y="3840163"/>
          <p14:tracePt t="114385" x="10555288" y="3840163"/>
          <p14:tracePt t="114416" x="10563225" y="3830638"/>
          <p14:tracePt t="114441" x="10572750" y="3830638"/>
          <p14:tracePt t="114505" x="10582275" y="3830638"/>
          <p14:tracePt t="114542" x="10582275" y="3822700"/>
          <p14:tracePt t="114568" x="10590213" y="3813175"/>
          <p14:tracePt t="114720" x="10609263" y="3813175"/>
          <p14:tracePt t="114733" x="10617200" y="3803650"/>
          <p14:tracePt t="114745" x="10634663" y="3795713"/>
          <p14:tracePt t="114758" x="10680700" y="3786188"/>
          <p14:tracePt t="114771" x="10715625" y="3776663"/>
          <p14:tracePt t="114784" x="10769600" y="3759200"/>
          <p14:tracePt t="114800" x="10796588" y="3759200"/>
          <p14:tracePt t="114817" x="10804525" y="3759200"/>
          <p14:tracePt t="114834" x="10823575" y="3759200"/>
          <p14:tracePt t="114850" x="10831513" y="3759200"/>
          <p14:tracePt t="114872" x="10841038" y="3759200"/>
          <p14:tracePt t="114885" x="10848975" y="3759200"/>
          <p14:tracePt t="116053" x="10841038" y="3759200"/>
          <p14:tracePt t="116066" x="10814050" y="3759200"/>
          <p14:tracePt t="116079" x="10760075" y="3759200"/>
          <p14:tracePt t="116091" x="10680700" y="3776663"/>
          <p14:tracePt t="116104" x="10537825" y="3795713"/>
          <p14:tracePt t="116117" x="10348913" y="3840163"/>
          <p14:tracePt t="116131" x="10180638" y="3875088"/>
          <p14:tracePt t="116148" x="10028238" y="3902075"/>
          <p14:tracePt t="116164" x="9875838" y="3956050"/>
          <p14:tracePt t="116181" x="9661525" y="4037013"/>
          <p14:tracePt t="116198" x="9572625" y="4071938"/>
          <p14:tracePt t="116214" x="9501188" y="4116388"/>
          <p14:tracePt t="116231" x="9420225" y="4187825"/>
          <p14:tracePt t="116248" x="9412288" y="4214813"/>
          <p14:tracePt t="116264" x="9394825" y="4232275"/>
          <p14:tracePt t="116281" x="9394825" y="4241800"/>
          <p14:tracePt t="116297" x="9385300" y="4268788"/>
          <p14:tracePt t="116314" x="9385300" y="4276725"/>
          <p14:tracePt t="118631" x="9375775" y="4276725"/>
          <p14:tracePt t="118644" x="9358313" y="4276725"/>
          <p14:tracePt t="118657" x="9348788" y="4276725"/>
          <p14:tracePt t="118669" x="9313863" y="4251325"/>
          <p14:tracePt t="118682" x="9277350" y="4187825"/>
          <p14:tracePt t="118695" x="9242425" y="4089400"/>
          <p14:tracePt t="118709" x="9205913" y="3911600"/>
          <p14:tracePt t="118726" x="9188450" y="3732213"/>
          <p14:tracePt t="118743" x="9188450" y="3536950"/>
          <p14:tracePt t="118759" x="9232900" y="3322638"/>
          <p14:tracePt t="118776" x="9286875" y="3268663"/>
          <p14:tracePt t="118793" x="9348788" y="3205163"/>
          <p14:tracePt t="118809" x="9501188" y="3108325"/>
          <p14:tracePt t="118826" x="9582150" y="3071813"/>
          <p14:tracePt t="118843" x="9644063" y="3044825"/>
          <p14:tracePt t="118859" x="9759950" y="3036888"/>
          <p14:tracePt t="118876" x="9804400" y="3036888"/>
          <p14:tracePt t="118892" x="9848850" y="3036888"/>
          <p14:tracePt t="118909" x="9894888" y="3027363"/>
          <p14:tracePt t="118926" x="9991725" y="3009900"/>
          <p14:tracePt t="118942" x="10037763" y="3000375"/>
          <p14:tracePt t="118959" x="10090150" y="2982913"/>
          <p14:tracePt t="118976" x="10161588" y="2955925"/>
          <p14:tracePt t="118992" x="10198100" y="2938463"/>
          <p14:tracePt t="119009" x="10215563" y="2919413"/>
          <p14:tracePt t="119025" x="10242550" y="2894013"/>
          <p14:tracePt t="119042" x="10242550" y="2884488"/>
          <p14:tracePt t="119059" x="10252075" y="2884488"/>
          <p14:tracePt t="119075" x="10260013" y="2867025"/>
          <p14:tracePt t="119092" x="10260013" y="2857500"/>
          <p14:tracePt t="119109" x="10269538" y="2847975"/>
          <p14:tracePt t="119125" x="10287000" y="2795588"/>
          <p14:tracePt t="119142" x="10304463" y="2786063"/>
          <p14:tracePt t="119159" x="10304463" y="2776538"/>
          <p14:tracePt t="119175" x="10304463" y="2768600"/>
          <p14:tracePt t="119192" x="10304463" y="2759075"/>
          <p14:tracePt t="119208" x="10313988" y="2759075"/>
          <p14:tracePt t="119544" x="10287000" y="2768600"/>
          <p14:tracePt t="119557" x="10161588" y="2840038"/>
          <p14:tracePt t="119570" x="9769475" y="3054350"/>
          <p14:tracePt t="119582" x="9134475" y="3411538"/>
          <p14:tracePt t="119595" x="8304213" y="3884613"/>
          <p14:tracePt t="119608" x="7661275" y="4268788"/>
          <p14:tracePt t="119624" x="7072313" y="4616450"/>
          <p14:tracePt t="119641" x="6653213" y="4946650"/>
          <p14:tracePt t="119658" x="6367463" y="5160963"/>
          <p14:tracePt t="119674" x="6062663" y="5456238"/>
          <p14:tracePt t="119691" x="6000750" y="5510213"/>
          <p14:tracePt t="119708" x="5973763" y="5545138"/>
          <p14:tracePt t="119724" x="5965825" y="5554663"/>
          <p14:tracePt t="119741" x="5956300" y="5554663"/>
          <p14:tracePt t="120255" x="5946775" y="5554663"/>
          <p14:tracePt t="120268" x="5938838" y="5554663"/>
          <p14:tracePt t="120281" x="5919788" y="5545138"/>
          <p14:tracePt t="120294" x="5902325" y="5527675"/>
          <p14:tracePt t="120306" x="5875338" y="5491163"/>
          <p14:tracePt t="120323" x="5822950" y="5446713"/>
          <p14:tracePt t="120340" x="5768975" y="5367338"/>
          <p14:tracePt t="120356" x="5715000" y="5276850"/>
          <p14:tracePt t="120373" x="5653088" y="5153025"/>
          <p14:tracePt t="120390" x="5626100" y="5099050"/>
          <p14:tracePt t="120406" x="5608638" y="5027613"/>
          <p14:tracePt t="120423" x="5589588" y="4929188"/>
          <p14:tracePt t="120440" x="5581650" y="4902200"/>
          <p14:tracePt t="120456" x="5581650" y="4884738"/>
          <p14:tracePt t="120473" x="5581650" y="4875213"/>
          <p14:tracePt t="120489" x="5581650" y="4867275"/>
          <p14:tracePt t="120509" x="5581650" y="4857750"/>
          <p14:tracePt t="120648" x="5581650" y="4848225"/>
          <p14:tracePt t="120687" x="5581650" y="4840288"/>
          <p14:tracePt t="120699" x="5572125" y="4830763"/>
          <p14:tracePt t="120712" x="5572125" y="4813300"/>
          <p14:tracePt t="120725" x="5572125" y="4803775"/>
          <p14:tracePt t="120739" x="5572125" y="4795838"/>
          <p14:tracePt t="120755" x="5572125" y="4768850"/>
          <p14:tracePt t="120772" x="5554663" y="4759325"/>
          <p14:tracePt t="120789" x="5545138" y="4732338"/>
          <p14:tracePt t="120806" x="5545138" y="4724400"/>
          <p14:tracePt t="120822" x="5537200" y="4705350"/>
          <p14:tracePt t="120839" x="5527675" y="4679950"/>
          <p14:tracePt t="120855" x="5527675" y="4670425"/>
          <p14:tracePt t="120872" x="5527675" y="4660900"/>
          <p14:tracePt t="120889" x="5527675" y="4652963"/>
          <p14:tracePt t="120928" x="5518150" y="4643438"/>
          <p14:tracePt t="121182" x="5518150" y="4616450"/>
          <p14:tracePt t="121195" x="5518150" y="4562475"/>
          <p14:tracePt t="121207" x="5554663" y="4402138"/>
          <p14:tracePt t="121220" x="5653088" y="4071938"/>
          <p14:tracePt t="121232" x="5857875" y="3571875"/>
          <p14:tracePt t="121245" x="6116638" y="3108325"/>
          <p14:tracePt t="121258" x="6456363" y="2679700"/>
          <p14:tracePt t="121271" x="6858000" y="2330450"/>
          <p14:tracePt t="121288" x="7331075" y="1955800"/>
          <p14:tracePt t="121304" x="7823200" y="1652588"/>
          <p14:tracePt t="121321" x="8670925" y="1384300"/>
          <p14:tracePt t="121338" x="9082088" y="1330325"/>
          <p14:tracePt t="121354" x="9429750" y="1330325"/>
          <p14:tracePt t="121371" x="9796463" y="1411288"/>
          <p14:tracePt t="121388" x="10394950" y="1839913"/>
          <p14:tracePt t="121404" x="10545763" y="2062163"/>
          <p14:tracePt t="121421" x="10609263" y="2152650"/>
          <p14:tracePt t="121438" x="10653713" y="2286000"/>
          <p14:tracePt t="121454" x="10653713" y="2357438"/>
          <p14:tracePt t="121471" x="10653713" y="2419350"/>
          <p14:tracePt t="121487" x="10518775" y="2608263"/>
          <p14:tracePt t="121504" x="10287000" y="2813050"/>
          <p14:tracePt t="121521" x="9894888" y="3062288"/>
          <p14:tracePt t="121537" x="8920163" y="3411538"/>
          <p14:tracePt t="121554" x="8582025" y="3473450"/>
          <p14:tracePt t="121571" x="8323263" y="3490913"/>
          <p14:tracePt t="121587" x="8045450" y="3509963"/>
          <p14:tracePt t="121604" x="7974013" y="3509963"/>
          <p14:tracePt t="121621" x="7912100" y="3509963"/>
          <p14:tracePt t="121637" x="7858125" y="3509963"/>
          <p14:tracePt t="121654" x="7813675" y="3490913"/>
          <p14:tracePt t="121670" x="7804150" y="3482975"/>
          <p14:tracePt t="121687" x="7796213" y="3473450"/>
          <p14:tracePt t="121704" x="7777163" y="3465513"/>
          <p14:tracePt t="122019" x="7769225" y="3465513"/>
          <p14:tracePt t="122032" x="7742238" y="3465513"/>
          <p14:tracePt t="122044" x="7643813" y="3509963"/>
          <p14:tracePt t="122057" x="7473950" y="3589338"/>
          <p14:tracePt t="122070" x="7197725" y="3768725"/>
          <p14:tracePt t="122086" x="7000875" y="3894138"/>
          <p14:tracePt t="122103" x="6919913" y="3965575"/>
          <p14:tracePt t="122120" x="6875463" y="4010025"/>
          <p14:tracePt t="122136" x="6831013" y="4044950"/>
          <p14:tracePt t="122158" x="6823075" y="4062413"/>
          <p14:tracePt t="122171" x="6813550" y="4062413"/>
          <p14:tracePt t="122186" x="6804025" y="4071938"/>
          <p14:tracePt t="122203" x="6796088" y="4089400"/>
          <p14:tracePt t="122219" x="6796088" y="4108450"/>
          <p14:tracePt t="122236" x="6777038" y="4179888"/>
          <p14:tracePt t="122253" x="6759575" y="4224338"/>
          <p14:tracePt t="122269" x="6759575" y="4259263"/>
          <p14:tracePt t="122286" x="6751638" y="4303713"/>
          <p14:tracePt t="122302" x="6751638" y="4313238"/>
          <p14:tracePt t="122319" x="6751638" y="4322763"/>
          <p14:tracePt t="122349" x="6742113" y="4330700"/>
          <p14:tracePt t="122374" x="6732588" y="4340225"/>
          <p14:tracePt t="122387" x="6724650" y="4340225"/>
          <p14:tracePt t="122399" x="6724650" y="4348163"/>
          <p14:tracePt t="122412" x="6715125" y="4348163"/>
          <p14:tracePt t="122704" x="6724650" y="4348163"/>
          <p14:tracePt t="122717" x="6742113" y="4348163"/>
          <p14:tracePt t="122730" x="6777038" y="4348163"/>
          <p14:tracePt t="122742" x="6823075" y="4357688"/>
          <p14:tracePt t="122755" x="6858000" y="4357688"/>
          <p14:tracePt t="122769" x="6884988" y="4367213"/>
          <p14:tracePt t="122785" x="6911975" y="4367213"/>
          <p14:tracePt t="122802" x="6946900" y="4367213"/>
          <p14:tracePt t="122818" x="7027863" y="4367213"/>
          <p14:tracePt t="122835" x="7062788" y="4367213"/>
          <p14:tracePt t="122851" x="7089775" y="4367213"/>
          <p14:tracePt t="122868" x="7116763" y="4367213"/>
          <p14:tracePt t="122885" x="7153275" y="4367213"/>
          <p14:tracePt t="122901" x="7170738" y="4367213"/>
          <p14:tracePt t="122918" x="7180263" y="4367213"/>
          <p14:tracePt t="122935" x="7215188" y="4367213"/>
          <p14:tracePt t="122951" x="7232650" y="4375150"/>
          <p14:tracePt t="122968" x="7251700" y="4375150"/>
          <p14:tracePt t="122985" x="7296150" y="4384675"/>
          <p14:tracePt t="123001" x="7313613" y="4384675"/>
          <p14:tracePt t="123018" x="7340600" y="4384675"/>
          <p14:tracePt t="123035" x="7358063" y="4384675"/>
          <p14:tracePt t="123389" x="7367588" y="4384675"/>
          <p14:tracePt t="123402" x="7385050" y="4384675"/>
          <p14:tracePt t="123415" x="7429500" y="4384675"/>
          <p14:tracePt t="123428" x="7500938" y="4384675"/>
          <p14:tracePt t="123440" x="7599363" y="4384675"/>
          <p14:tracePt t="123453" x="7697788" y="4384675"/>
          <p14:tracePt t="123467" x="7769225" y="4384675"/>
          <p14:tracePt t="123484" x="7831138" y="4384675"/>
          <p14:tracePt t="123500" x="7875588" y="4384675"/>
          <p14:tracePt t="123517" x="7929563" y="4384675"/>
          <p14:tracePt t="123834" x="7939088" y="4384675"/>
          <p14:tracePt t="123846" x="7947025" y="4384675"/>
          <p14:tracePt t="123859" x="7966075" y="4384675"/>
          <p14:tracePt t="123872" x="7991475" y="4384675"/>
          <p14:tracePt t="123885" x="8018463" y="4384675"/>
          <p14:tracePt t="123899" x="8054975" y="4384675"/>
          <p14:tracePt t="123916" x="8081963" y="4384675"/>
          <p14:tracePt t="123933" x="8116888" y="4384675"/>
          <p14:tracePt t="123949" x="8143875" y="4384675"/>
          <p14:tracePt t="123966" x="8153400" y="4384675"/>
          <p14:tracePt t="123986" x="8161338" y="4384675"/>
          <p14:tracePt t="124024" x="8161338" y="4394200"/>
          <p14:tracePt t="124037" x="8116888" y="4411663"/>
          <p14:tracePt t="124050" x="7983538" y="4465638"/>
          <p14:tracePt t="124062" x="7751763" y="4554538"/>
          <p14:tracePt t="124075" x="7554913" y="4625975"/>
          <p14:tracePt t="124087" x="7394575" y="4679950"/>
          <p14:tracePt t="124101" x="7313613" y="4714875"/>
          <p14:tracePt t="124116" x="7251700" y="4724400"/>
          <p14:tracePt t="124133" x="7224713" y="4724400"/>
          <p14:tracePt t="124149" x="7205663" y="4724400"/>
          <p14:tracePt t="124166" x="7188200" y="4724400"/>
          <p14:tracePt t="124557" x="7197725" y="4724400"/>
          <p14:tracePt t="124570" x="7205663" y="4724400"/>
          <p14:tracePt t="124583" x="7232650" y="4724400"/>
          <p14:tracePt t="124596" x="7286625" y="4724400"/>
          <p14:tracePt t="124608" x="7348538" y="4705350"/>
          <p14:tracePt t="124621" x="7439025" y="4679950"/>
          <p14:tracePt t="124634" x="7500938" y="4652963"/>
          <p14:tracePt t="124648" x="7537450" y="4625975"/>
          <p14:tracePt t="124665" x="7545388" y="4616450"/>
          <p14:tracePt t="124681" x="7554913" y="4608513"/>
          <p14:tracePt t="124698" x="7554913" y="4589463"/>
          <p14:tracePt t="124715" x="7554913" y="4572000"/>
          <p14:tracePt t="124731" x="7554913" y="4545013"/>
          <p14:tracePt t="124748" x="7527925" y="4429125"/>
          <p14:tracePt t="124765" x="7510463" y="4375150"/>
          <p14:tracePt t="124781" x="7491413" y="4348163"/>
          <p14:tracePt t="124798" x="7466013" y="4330700"/>
          <p14:tracePt t="124814" x="7439025" y="4303713"/>
          <p14:tracePt t="124831" x="7412038" y="4303713"/>
          <p14:tracePt t="124848" x="7402513" y="4303713"/>
          <p14:tracePt t="124864" x="7375525" y="4295775"/>
          <p14:tracePt t="124881" x="7367588" y="4295775"/>
          <p14:tracePt t="124898" x="7358063" y="4295775"/>
          <p14:tracePt t="124938" x="7358063" y="4313238"/>
          <p14:tracePt t="124950" x="7358063" y="4340225"/>
          <p14:tracePt t="124963" x="7358063" y="4375150"/>
          <p14:tracePt t="124976" x="7358063" y="4438650"/>
          <p14:tracePt t="124989" x="7367588" y="4500563"/>
          <p14:tracePt t="125001" x="7385050" y="4589463"/>
          <p14:tracePt t="125014" x="7412038" y="4670425"/>
          <p14:tracePt t="125031" x="7446963" y="4724400"/>
          <p14:tracePt t="125047" x="7473950" y="4751388"/>
          <p14:tracePt t="125064" x="7491413" y="4768850"/>
          <p14:tracePt t="125081" x="7545388" y="4786313"/>
          <p14:tracePt t="125097" x="7572375" y="4803775"/>
          <p14:tracePt t="125114" x="7599363" y="4813300"/>
          <p14:tracePt t="125130" x="7653338" y="4822825"/>
          <p14:tracePt t="125147" x="7670800" y="4822825"/>
          <p14:tracePt t="125164" x="7688263" y="4822825"/>
          <p14:tracePt t="125181" x="7724775" y="4822825"/>
          <p14:tracePt t="125197" x="7751763" y="4822825"/>
          <p14:tracePt t="125214" x="7759700" y="4822825"/>
          <p14:tracePt t="125230" x="7796213" y="4822825"/>
          <p14:tracePt t="125247" x="7813675" y="4822825"/>
          <p14:tracePt t="125264" x="7831138" y="4822825"/>
          <p14:tracePt t="125281" x="7858125" y="4822825"/>
          <p14:tracePt t="125297" x="7867650" y="4822825"/>
          <p14:tracePt t="125313" x="7885113" y="4822825"/>
          <p14:tracePt t="125597" x="7894638" y="4822825"/>
          <p14:tracePt t="125610" x="7902575" y="4822825"/>
          <p14:tracePt t="125623" x="7939088" y="4822825"/>
          <p14:tracePt t="125635" x="8054975" y="4813300"/>
          <p14:tracePt t="125648" x="8242300" y="4786313"/>
          <p14:tracePt t="125663" x="8599488" y="4759325"/>
          <p14:tracePt t="125679" x="8929688" y="4724400"/>
          <p14:tracePt t="125696" x="9109075" y="4714875"/>
          <p14:tracePt t="125713" x="9286875" y="4714875"/>
          <p14:tracePt t="125729" x="9340850" y="4714875"/>
          <p14:tracePt t="125746" x="9402763" y="4714875"/>
          <p14:tracePt t="125763" x="9483725" y="4714875"/>
          <p14:tracePt t="126461" x="9491663" y="4705350"/>
          <p14:tracePt t="126474" x="9510713" y="4697413"/>
          <p14:tracePt t="126487" x="9572625" y="4660900"/>
          <p14:tracePt t="126499" x="9688513" y="4598988"/>
          <p14:tracePt t="126512" x="9920288" y="4491038"/>
          <p14:tracePt t="126528" x="10153650" y="4419600"/>
          <p14:tracePt t="126544" x="10323513" y="4375150"/>
          <p14:tracePt t="126561" x="10439400" y="4348163"/>
          <p14:tracePt t="126578" x="10563225" y="4340225"/>
          <p14:tracePt t="126594" x="10599738" y="4330700"/>
          <p14:tracePt t="126611" x="10609263" y="4330700"/>
          <p14:tracePt t="126628" x="10626725" y="4330700"/>
          <p14:tracePt t="126644" x="10634663" y="4330700"/>
          <p14:tracePt t="126661" x="10634663" y="4322763"/>
          <p14:tracePt t="126678" x="10644188" y="4303713"/>
          <p14:tracePt t="126694" x="10653713" y="4276725"/>
          <p14:tracePt t="126711" x="10653713" y="4224338"/>
          <p14:tracePt t="126728" x="10671175" y="4125913"/>
          <p14:tracePt t="126744" x="10671175" y="4081463"/>
          <p14:tracePt t="126761" x="10671175" y="4054475"/>
          <p14:tracePt t="126777" x="10671175" y="4037013"/>
          <p14:tracePt t="126794" x="10671175" y="4017963"/>
          <p14:tracePt t="126816" x="10661650" y="4017963"/>
          <p14:tracePt t="126994" x="10661650" y="4027488"/>
          <p14:tracePt t="127007" x="10671175" y="4062413"/>
          <p14:tracePt t="127020" x="10706100" y="4133850"/>
          <p14:tracePt t="127033" x="10742613" y="4214813"/>
          <p14:tracePt t="127045" x="10769600" y="4251325"/>
          <p14:tracePt t="127061" x="10787063" y="4276725"/>
          <p14:tracePt t="127077" x="10796588" y="4295775"/>
          <p14:tracePt t="127094" x="10796588" y="4303713"/>
          <p14:tracePt t="127111" x="10804525" y="4340225"/>
          <p14:tracePt t="127127" x="10804525" y="4348163"/>
          <p14:tracePt t="127144" x="10804525" y="4367213"/>
          <p14:tracePt t="127160" x="10804525" y="4419600"/>
          <p14:tracePt t="127177" x="10804525" y="4438650"/>
          <p14:tracePt t="127194" x="10804525" y="4446588"/>
          <p14:tracePt t="127211" x="10796588" y="4456113"/>
          <p14:tracePt t="127527" x="10787063" y="4456113"/>
          <p14:tracePt t="127591" x="10769600" y="4465638"/>
          <p14:tracePt t="127604" x="10742613" y="4483100"/>
          <p14:tracePt t="127616" x="10715625" y="4500563"/>
          <p14:tracePt t="127629" x="10644188" y="4527550"/>
          <p14:tracePt t="127642" x="10572750" y="4581525"/>
          <p14:tracePt t="127659" x="10474325" y="4643438"/>
          <p14:tracePt t="127676" x="10420350" y="4679950"/>
          <p14:tracePt t="127693" x="10375900" y="4724400"/>
          <p14:tracePt t="127709" x="10367963" y="4732338"/>
          <p14:tracePt t="127726" x="10358438" y="4741863"/>
          <p14:tracePt t="127743" x="10358438" y="4751388"/>
          <p14:tracePt t="127857" x="10375900" y="4751388"/>
          <p14:tracePt t="127870" x="10420350" y="4751388"/>
          <p14:tracePt t="127882" x="10491788" y="4751388"/>
          <p14:tracePt t="127895" x="10572750" y="4751388"/>
          <p14:tracePt t="127908" x="10680700" y="4724400"/>
          <p14:tracePt t="127925" x="10769600" y="4670425"/>
          <p14:tracePt t="127942" x="10875963" y="4633913"/>
          <p14:tracePt t="127959" x="10974388" y="4562475"/>
          <p14:tracePt t="127975" x="10983913" y="4527550"/>
          <p14:tracePt t="127992" x="11010900" y="4500563"/>
          <p14:tracePt t="128008" x="11018838" y="4473575"/>
          <p14:tracePt t="128025" x="11028363" y="4411663"/>
          <p14:tracePt t="128042" x="11028363" y="4402138"/>
          <p14:tracePt t="128058" x="11028363" y="4384675"/>
          <p14:tracePt t="128075" x="11018838" y="4357688"/>
          <p14:tracePt t="128091" x="10983913" y="4340225"/>
          <p14:tracePt t="128108" x="10920413" y="4322763"/>
          <p14:tracePt t="128125" x="10706100" y="4303713"/>
          <p14:tracePt t="128141" x="10626725" y="4295775"/>
          <p14:tracePt t="128158" x="10563225" y="4295775"/>
          <p14:tracePt t="128175" x="10528300" y="4295775"/>
          <p14:tracePt t="128200" x="10518775" y="4295775"/>
          <p14:tracePt t="128212" x="10510838" y="4295775"/>
          <p14:tracePt t="128225" x="10510838" y="4313238"/>
          <p14:tracePt t="128241" x="10510838" y="4340225"/>
          <p14:tracePt t="128258" x="10510838" y="4384675"/>
          <p14:tracePt t="128274" x="10510838" y="4438650"/>
          <p14:tracePt t="128291" x="10545763" y="4589463"/>
          <p14:tracePt t="128308" x="10572750" y="4679950"/>
          <p14:tracePt t="128324" x="10599738" y="4776788"/>
          <p14:tracePt t="128341" x="10634663" y="4894263"/>
          <p14:tracePt t="128358" x="10634663" y="4911725"/>
          <p14:tracePt t="128374" x="10644188" y="4929188"/>
          <p14:tracePt t="128391" x="10644188" y="4946650"/>
          <p14:tracePt t="128415" x="10644188" y="4956175"/>
          <p14:tracePt t="128961" x="10634663" y="4956175"/>
          <p14:tracePt t="128974" x="10599738" y="4956175"/>
          <p14:tracePt t="128986" x="10501313" y="4956175"/>
          <p14:tracePt t="128999" x="10296525" y="4965700"/>
          <p14:tracePt t="129012" x="9894888" y="4983163"/>
          <p14:tracePt t="129025" x="9466263" y="5018088"/>
          <p14:tracePt t="129040" x="9117013" y="5018088"/>
          <p14:tracePt t="129056" x="8867775" y="5037138"/>
          <p14:tracePt t="129073" x="8688388" y="5045075"/>
          <p14:tracePt t="129090" x="8420100" y="5045075"/>
          <p14:tracePt t="129106" x="8331200" y="5045075"/>
          <p14:tracePt t="129123" x="8269288" y="5045075"/>
          <p14:tracePt t="129139" x="8180388" y="5054600"/>
          <p14:tracePt t="129367" x="8161338" y="5054600"/>
          <p14:tracePt t="129380" x="8126413" y="5054600"/>
          <p14:tracePt t="129393" x="8054975" y="5054600"/>
          <p14:tracePt t="129406" x="7867650" y="5037138"/>
          <p14:tracePt t="129418" x="7439025" y="5018088"/>
          <p14:tracePt t="129431" x="6911975" y="5000625"/>
          <p14:tracePt t="129443" x="6572250" y="5000625"/>
          <p14:tracePt t="129456" x="6323013" y="5000625"/>
          <p14:tracePt t="129472" x="6188075" y="5000625"/>
          <p14:tracePt t="129489" x="6054725" y="5000625"/>
          <p14:tracePt t="129506" x="5946775" y="5000625"/>
          <p14:tracePt t="129522" x="5822950" y="5000625"/>
          <p14:tracePt t="129539" x="5786438" y="5000625"/>
          <p14:tracePt t="129555" x="5759450" y="5000625"/>
          <p14:tracePt t="129572" x="5741988" y="5000625"/>
          <p14:tracePt t="129589" x="5732463" y="5000625"/>
          <p14:tracePt t="129875" x="5759450" y="5000625"/>
          <p14:tracePt t="129888" x="5813425" y="5000625"/>
          <p14:tracePt t="129900" x="5929313" y="5000625"/>
          <p14:tracePt t="129913" x="6205538" y="5000625"/>
          <p14:tracePt t="129926" x="6724650" y="5000625"/>
          <p14:tracePt t="129938" x="7205663" y="4983163"/>
          <p14:tracePt t="129954" x="7751763" y="4929188"/>
          <p14:tracePt t="129971" x="8188325" y="4857750"/>
          <p14:tracePt t="129988" x="8653463" y="4786313"/>
          <p14:tracePt t="130004" x="9144000" y="4679950"/>
          <p14:tracePt t="130021" x="9269413" y="4633913"/>
          <p14:tracePt t="130038" x="9348788" y="4608513"/>
          <p14:tracePt t="130054" x="9491663" y="4537075"/>
          <p14:tracePt t="130071" x="9590088" y="4510088"/>
          <p14:tracePt t="130088" x="9715500" y="4473575"/>
          <p14:tracePt t="130104" x="9983788" y="4402138"/>
          <p14:tracePt t="130122" x="10180638" y="4348163"/>
          <p14:tracePt t="130137" x="10402888" y="4303713"/>
          <p14:tracePt t="130154" x="10804525" y="4187825"/>
          <p14:tracePt t="130171" x="10956925" y="4143375"/>
          <p14:tracePt t="130187" x="11028363" y="4098925"/>
          <p14:tracePt t="130204" x="11072813" y="4081463"/>
          <p14:tracePt t="130221" x="11109325" y="4081463"/>
          <p14:tracePt t="130237" x="11117263" y="4081463"/>
          <p14:tracePt t="130459" x="11082338" y="4081463"/>
          <p14:tracePt t="130471" x="10966450" y="4081463"/>
          <p14:tracePt t="130484" x="10777538" y="4089400"/>
          <p14:tracePt t="130497" x="10518775" y="4116388"/>
          <p14:tracePt t="130509" x="10367963" y="4116388"/>
          <p14:tracePt t="130522" x="10287000" y="4125913"/>
          <p14:tracePt t="130537" x="10225088" y="4125913"/>
          <p14:tracePt t="130553" x="10188575" y="4125913"/>
          <p14:tracePt t="130570" x="10171113" y="4125913"/>
          <p14:tracePt t="130587" x="10134600" y="4133850"/>
          <p14:tracePt t="130603" x="10126663" y="4133850"/>
          <p14:tracePt t="130623" x="10117138" y="4133850"/>
          <p14:tracePt t="130674" x="10117138" y="4143375"/>
          <p14:tracePt t="130687" x="10134600" y="4152900"/>
          <p14:tracePt t="130699" x="10188575" y="4187825"/>
          <p14:tracePt t="130712" x="10296525" y="4241800"/>
          <p14:tracePt t="130725" x="10420350" y="4303713"/>
          <p14:tracePt t="130738" x="10537825" y="4357688"/>
          <p14:tracePt t="130753" x="10617200" y="4375150"/>
          <p14:tracePt t="130770" x="10653713" y="4375150"/>
          <p14:tracePt t="130786" x="10671175" y="4384675"/>
          <p14:tracePt t="130803" x="10688638" y="4384675"/>
          <p14:tracePt t="130819" x="10698163" y="4384675"/>
          <p14:tracePt t="130852" x="10706100" y="4384675"/>
          <p14:tracePt t="130928" x="10698163" y="4375150"/>
          <p14:tracePt t="130941" x="10688638" y="4367213"/>
          <p14:tracePt t="130954" x="10671175" y="4367213"/>
          <p14:tracePt t="130966" x="10644188" y="4357688"/>
          <p14:tracePt t="130979" x="10609263" y="4340225"/>
          <p14:tracePt t="130991" x="10545763" y="4330700"/>
          <p14:tracePt t="131004" x="10483850" y="4322763"/>
          <p14:tracePt t="131019" x="10412413" y="4313238"/>
          <p14:tracePt t="131036" x="10348913" y="4313238"/>
          <p14:tracePt t="131052" x="10296525" y="4313238"/>
          <p14:tracePt t="131069" x="10260013" y="4313238"/>
          <p14:tracePt t="131086" x="10252075" y="4313238"/>
          <p14:tracePt t="131105" x="10242550" y="4313238"/>
          <p14:tracePt t="131119" x="10233025" y="4313238"/>
          <p14:tracePt t="131136" x="10225088" y="4313238"/>
          <p14:tracePt t="131152" x="10215563" y="4313238"/>
          <p14:tracePt t="131220" x="10215563" y="4322763"/>
          <p14:tracePt t="131245" x="10215563" y="4340225"/>
          <p14:tracePt t="131258" x="10215563" y="4348163"/>
          <p14:tracePt t="131270" x="10215563" y="4367213"/>
          <p14:tracePt t="131283" x="10225088" y="4384675"/>
          <p14:tracePt t="131296" x="10242550" y="4402138"/>
          <p14:tracePt t="131308" x="10269538" y="4419600"/>
          <p14:tracePt t="131321" x="10287000" y="4429125"/>
          <p14:tracePt t="131335" x="10323513" y="4446588"/>
          <p14:tracePt t="131352" x="10358438" y="4446588"/>
          <p14:tracePt t="131368" x="10412413" y="4446588"/>
          <p14:tracePt t="131385" x="10501313" y="4429125"/>
          <p14:tracePt t="131402" x="10555288" y="4402138"/>
          <p14:tracePt t="131418" x="10590213" y="4367213"/>
          <p14:tracePt t="131435" x="10617200" y="4340225"/>
          <p14:tracePt t="131452" x="10626725" y="4330700"/>
          <p14:tracePt t="131468" x="10626725" y="4322763"/>
          <p14:tracePt t="131486" x="10626725" y="4313238"/>
          <p14:tracePt t="131549" x="10626725" y="4295775"/>
          <p14:tracePt t="131562" x="10609263" y="4295775"/>
          <p14:tracePt t="131574" x="10572750" y="4286250"/>
          <p14:tracePt t="131587" x="10483850" y="4259263"/>
          <p14:tracePt t="131601" x="10385425" y="4241800"/>
          <p14:tracePt t="131618" x="10233025" y="4232275"/>
          <p14:tracePt t="131635" x="10126663" y="4232275"/>
          <p14:tracePt t="131651" x="10018713" y="4232275"/>
          <p14:tracePt t="131668" x="9991725" y="4232275"/>
          <p14:tracePt t="131685" x="9974263" y="4232275"/>
          <p14:tracePt t="131702" x="9956800" y="4232275"/>
          <p14:tracePt t="131718" x="9956800" y="4241800"/>
          <p14:tracePt t="131735" x="9947275" y="4251325"/>
          <p14:tracePt t="131751" x="9939338" y="4268788"/>
          <p14:tracePt t="131768" x="9939338" y="4313238"/>
          <p14:tracePt t="131784" x="9939338" y="4330700"/>
          <p14:tracePt t="131801" x="9939338" y="4357688"/>
          <p14:tracePt t="131818" x="9947275" y="4411663"/>
          <p14:tracePt t="131834" x="9983788" y="4446588"/>
          <p14:tracePt t="131851" x="10018713" y="4465638"/>
          <p14:tracePt t="131868" x="10161588" y="4510088"/>
          <p14:tracePt t="131884" x="10252075" y="4510088"/>
          <p14:tracePt t="131901" x="10304463" y="4510088"/>
          <p14:tracePt t="131918" x="10412413" y="4510088"/>
          <p14:tracePt t="131934" x="10466388" y="4473575"/>
          <p14:tracePt t="131951" x="10501313" y="4429125"/>
          <p14:tracePt t="131968" x="10582275" y="4348163"/>
          <p14:tracePt t="131984" x="10599738" y="4330700"/>
          <p14:tracePt t="132001" x="10617200" y="4303713"/>
          <p14:tracePt t="132018" x="10617200" y="4295775"/>
          <p14:tracePt t="132034" x="10634663" y="4268788"/>
          <p14:tracePt t="132056" x="10634663" y="4259263"/>
          <p14:tracePt t="132234" x="10634663" y="4268788"/>
          <p14:tracePt t="132247" x="10626725" y="4268788"/>
          <p14:tracePt t="132272" x="10617200" y="4268788"/>
          <p14:tracePt t="132285" x="10617200" y="4276725"/>
          <p14:tracePt t="132297" x="10609263" y="4276725"/>
          <p14:tracePt t="132310" x="10590213" y="4276725"/>
          <p14:tracePt t="132323" x="10563225" y="4276725"/>
          <p14:tracePt t="132335" x="10518775" y="4286250"/>
          <p14:tracePt t="132350" x="10483850" y="4286250"/>
          <p14:tracePt t="132367" x="10429875" y="4295775"/>
          <p14:tracePt t="132383" x="10394950" y="4295775"/>
          <p14:tracePt t="132400" x="10358438" y="4295775"/>
          <p14:tracePt t="132416" x="10348913" y="4295775"/>
          <p14:tracePt t="132433" x="10340975" y="4295775"/>
          <p14:tracePt t="132450" x="10323513" y="4295775"/>
          <p14:tracePt t="132475" x="10313988" y="4295775"/>
          <p14:tracePt t="132589" x="10313988" y="4303713"/>
          <p14:tracePt t="132601" x="10313988" y="4322763"/>
          <p14:tracePt t="132614" x="10323513" y="4357688"/>
          <p14:tracePt t="132627" x="10348913" y="4411663"/>
          <p14:tracePt t="132639" x="10394950" y="4483100"/>
          <p14:tracePt t="132652" x="10429875" y="4527550"/>
          <p14:tracePt t="132666" x="10456863" y="4554538"/>
          <p14:tracePt t="132683" x="10474325" y="4572000"/>
          <p14:tracePt t="132699" x="10510838" y="4589463"/>
          <p14:tracePt t="132716" x="10528300" y="4598988"/>
          <p14:tracePt t="132732" x="10545763" y="4608513"/>
          <p14:tracePt t="132749" x="10555288" y="4608513"/>
          <p14:tracePt t="132766" x="10563225" y="4608513"/>
          <p14:tracePt t="132782" x="10590213" y="4608513"/>
          <p14:tracePt t="132799" x="10609263" y="4589463"/>
          <p14:tracePt t="132816" x="10626725" y="4572000"/>
          <p14:tracePt t="132832" x="10653713" y="4483100"/>
          <p14:tracePt t="132849" x="10671175" y="4429125"/>
          <p14:tracePt t="132866" x="10671175" y="4402138"/>
          <p14:tracePt t="132882" x="10680700" y="4367213"/>
          <p14:tracePt t="132899" x="10680700" y="4357688"/>
          <p14:tracePt t="132916" x="10680700" y="4348163"/>
          <p14:tracePt t="132932" x="10653713" y="4330700"/>
          <p14:tracePt t="132949" x="10590213" y="4322763"/>
          <p14:tracePt t="132966" x="10466388" y="4313238"/>
          <p14:tracePt t="132982" x="10233025" y="4313238"/>
          <p14:tracePt t="132999" x="10171113" y="4313238"/>
          <p14:tracePt t="133015" x="10134600" y="4313238"/>
          <p14:tracePt t="133032" x="10117138" y="4313238"/>
          <p14:tracePt t="133049" x="10099675" y="4330700"/>
          <p14:tracePt t="133065" x="10090150" y="4340225"/>
          <p14:tracePt t="133082" x="10090150" y="4357688"/>
          <p14:tracePt t="133099" x="10072688" y="4411663"/>
          <p14:tracePt t="133115" x="10072688" y="4429125"/>
          <p14:tracePt t="133132" x="10072688" y="4446588"/>
          <p14:tracePt t="133149" x="10072688" y="4473575"/>
          <p14:tracePt t="133165" x="10072688" y="4491038"/>
          <p14:tracePt t="133182" x="10072688" y="4500563"/>
          <p14:tracePt t="133198" x="10109200" y="4562475"/>
          <p14:tracePt t="133215" x="10161588" y="4608513"/>
          <p14:tracePt t="133232" x="10233025" y="4670425"/>
          <p14:tracePt t="133248" x="10385425" y="4751388"/>
          <p14:tracePt t="133265" x="10439400" y="4768850"/>
          <p14:tracePt t="133281" x="10491788" y="4768850"/>
          <p14:tracePt t="133298" x="10518775" y="4768850"/>
          <p14:tracePt t="133315" x="10609263" y="4768850"/>
          <p14:tracePt t="133331" x="10653713" y="4751388"/>
          <p14:tracePt t="133348" x="10698163" y="4724400"/>
          <p14:tracePt t="133365" x="10733088" y="4679950"/>
          <p14:tracePt t="133381" x="10742613" y="4670425"/>
          <p14:tracePt t="133398" x="10742613" y="4643438"/>
          <p14:tracePt t="133415" x="10760075" y="4572000"/>
          <p14:tracePt t="133431" x="10760075" y="4518025"/>
          <p14:tracePt t="133448" x="10760075" y="4465638"/>
          <p14:tracePt t="133464" x="10760075" y="4411663"/>
          <p14:tracePt t="133481" x="10742613" y="4394200"/>
          <p14:tracePt t="133498" x="10725150" y="4384675"/>
          <p14:tracePt t="133515" x="10671175" y="4357688"/>
          <p14:tracePt t="133531" x="10626725" y="4357688"/>
          <p14:tracePt t="133548" x="10590213" y="4357688"/>
          <p14:tracePt t="133565" x="10555288" y="4357688"/>
          <p14:tracePt t="133581" x="10501313" y="4357688"/>
          <p14:tracePt t="133597" x="10474325" y="4367213"/>
          <p14:tracePt t="133614" x="10447338" y="4384675"/>
          <p14:tracePt t="133631" x="10412413" y="4411663"/>
          <p14:tracePt t="133648" x="10402888" y="4446588"/>
          <p14:tracePt t="133664" x="10385425" y="4465638"/>
          <p14:tracePt t="133681" x="10358438" y="4500563"/>
          <p14:tracePt t="133697" x="10340975" y="4527550"/>
          <p14:tracePt t="133714" x="10340975" y="4545013"/>
          <p14:tracePt t="134264" x="10323513" y="4545013"/>
          <p14:tracePt t="134276" x="10296525" y="4545013"/>
          <p14:tracePt t="134289" x="10206038" y="4527550"/>
          <p14:tracePt t="134302" x="10037763" y="4510088"/>
          <p14:tracePt t="134315" x="9563100" y="4473575"/>
          <p14:tracePt t="134330" x="8939213" y="4429125"/>
          <p14:tracePt t="134346" x="8242300" y="4429125"/>
          <p14:tracePt t="134363" x="7697788" y="4446588"/>
          <p14:tracePt t="134379" x="6813550" y="4545013"/>
          <p14:tracePt t="134396" x="6545263" y="4589463"/>
          <p14:tracePt t="134413" x="6375400" y="4625975"/>
          <p14:tracePt t="134429" x="6188075" y="4643438"/>
          <p14:tracePt t="134446" x="6161088" y="4652963"/>
          <p14:tracePt t="134463" x="6143625" y="4660900"/>
          <p14:tracePt t="134479" x="6134100" y="4660900"/>
          <p14:tracePt t="134657" x="6126163" y="4660900"/>
          <p14:tracePt t="134670" x="6099175" y="4660900"/>
          <p14:tracePt t="134682" x="6072188" y="4660900"/>
          <p14:tracePt t="134695" x="6027738" y="4660900"/>
          <p14:tracePt t="134708" x="5938838" y="4679950"/>
          <p14:tracePt t="134720" x="5848350" y="4705350"/>
          <p14:tracePt t="134733" x="5776913" y="4724400"/>
          <p14:tracePt t="134746" x="5715000" y="4759325"/>
          <p14:tracePt t="134762" x="5680075" y="4768850"/>
          <p14:tracePt t="134779" x="5661025" y="4786313"/>
          <p14:tracePt t="134795" x="5643563" y="4803775"/>
          <p14:tracePt t="134812" x="5608638" y="4857750"/>
          <p14:tracePt t="134829" x="5608638" y="4894263"/>
          <p14:tracePt t="134845" x="5599113" y="4938713"/>
          <p14:tracePt t="134862" x="5599113" y="4983163"/>
          <p14:tracePt t="135368" x="5626100" y="4983163"/>
          <p14:tracePt t="135380" x="5670550" y="4983163"/>
          <p14:tracePt t="135393" x="5741988" y="4983163"/>
          <p14:tracePt t="135406" x="5875338" y="4983163"/>
          <p14:tracePt t="135418" x="6062663" y="4983163"/>
          <p14:tracePt t="135431" x="6232525" y="4983163"/>
          <p14:tracePt t="135444" x="6384925" y="4983163"/>
          <p14:tracePt t="135461" x="6537325" y="4983163"/>
          <p14:tracePt t="135478" x="6634163" y="4983163"/>
          <p14:tracePt t="135494" x="6715125" y="4983163"/>
          <p14:tracePt t="135511" x="6769100" y="4983163"/>
          <p14:tracePt t="136613" x="6769100" y="4973638"/>
          <p14:tracePt t="136626" x="6751638" y="4956175"/>
          <p14:tracePt t="136638" x="6742113" y="4911725"/>
          <p14:tracePt t="136651" x="6715125" y="4848225"/>
          <p14:tracePt t="136664" x="6688138" y="4759325"/>
          <p14:tracePt t="136677" x="6661150" y="4670425"/>
          <p14:tracePt t="136692" x="6634163" y="4616450"/>
          <p14:tracePt t="136708" x="6626225" y="4589463"/>
          <p14:tracePt t="136725" x="6616700" y="4581525"/>
          <p14:tracePt t="136741" x="6599238" y="4562475"/>
          <p14:tracePt t="136758" x="6599238" y="4554538"/>
          <p14:tracePt t="136775" x="6581775" y="4545013"/>
          <p14:tracePt t="136791" x="6545263" y="4537075"/>
          <p14:tracePt t="136808" x="6527800" y="4527550"/>
          <p14:tracePt t="136825" x="6491288" y="4527550"/>
          <p14:tracePt t="136841" x="6429375" y="4527550"/>
          <p14:tracePt t="136858" x="6402388" y="4527550"/>
          <p14:tracePt t="136875" x="6384925" y="4527550"/>
          <p14:tracePt t="136891" x="6375400" y="4537075"/>
          <p14:tracePt t="136908" x="6367463" y="4572000"/>
          <p14:tracePt t="136925" x="6367463" y="4608513"/>
          <p14:tracePt t="136941" x="6367463" y="4660900"/>
          <p14:tracePt t="136958" x="6438900" y="4776788"/>
          <p14:tracePt t="136974" x="6500813" y="4857750"/>
          <p14:tracePt t="136991" x="6572250" y="4938713"/>
          <p14:tracePt t="137008" x="6680200" y="5062538"/>
          <p14:tracePt t="137024" x="6697663" y="5081588"/>
          <p14:tracePt t="137041" x="6705600" y="5099050"/>
          <p14:tracePt t="137058" x="6705600" y="5108575"/>
          <p14:tracePt t="137145" x="6715125" y="5108575"/>
          <p14:tracePt t="137158" x="6715125" y="5099050"/>
          <p14:tracePt t="137171" x="6724650" y="5062538"/>
          <p14:tracePt t="137184" x="6751638" y="5010150"/>
          <p14:tracePt t="137196" x="6777038" y="4965700"/>
          <p14:tracePt t="137209" x="6840538" y="4894263"/>
          <p14:tracePt t="137224" x="6875463" y="4830763"/>
          <p14:tracePt t="137241" x="6919913" y="4786313"/>
          <p14:tracePt t="137257" x="6965950" y="4751388"/>
          <p14:tracePt t="137274" x="7010400" y="4724400"/>
          <p14:tracePt t="137290" x="7018338" y="4724400"/>
          <p14:tracePt t="137307" x="7027863" y="4714875"/>
          <p14:tracePt t="137349" x="7037388" y="4714875"/>
          <p14:tracePt t="137552" x="7037388" y="4732338"/>
          <p14:tracePt t="137564" x="7037388" y="4768850"/>
          <p14:tracePt t="137577" x="7045325" y="4803775"/>
          <p14:tracePt t="137590" x="7054850" y="4875213"/>
          <p14:tracePt t="137602" x="7072313" y="4973638"/>
          <p14:tracePt t="137615" x="7081838" y="5054600"/>
          <p14:tracePt t="137628" x="7099300" y="5116513"/>
          <p14:tracePt t="137641" x="7099300" y="5143500"/>
          <p14:tracePt t="137656" x="7108825" y="5160963"/>
          <p14:tracePt t="137673" x="7116763" y="5170488"/>
          <p14:tracePt t="137690" x="7116763" y="5187950"/>
          <p14:tracePt t="137707" x="7116763" y="5214938"/>
          <p14:tracePt t="137723" x="7126288" y="5214938"/>
          <p14:tracePt t="139304" x="7116763" y="5214938"/>
          <p14:tracePt t="139317" x="7099300" y="5214938"/>
          <p14:tracePt t="139330" x="7054850" y="5205413"/>
          <p14:tracePt t="139342" x="6983413" y="5180013"/>
          <p14:tracePt t="139355" x="6911975" y="5143500"/>
          <p14:tracePt t="139370" x="6831013" y="5089525"/>
          <p14:tracePt t="139386" x="6759575" y="5045075"/>
          <p14:tracePt t="139403" x="6705600" y="5018088"/>
          <p14:tracePt t="139420" x="6670675" y="4973638"/>
          <p14:tracePt t="139436" x="6653213" y="4965700"/>
          <p14:tracePt t="139453" x="6634163" y="4929188"/>
          <p14:tracePt t="139470" x="6616700" y="4875213"/>
          <p14:tracePt t="139486" x="6599238" y="4848225"/>
          <p14:tracePt t="139503" x="6589713" y="4830763"/>
          <p14:tracePt t="139519" x="6589713" y="4822825"/>
          <p14:tracePt t="139583" x="6589713" y="4830763"/>
          <p14:tracePt t="139596" x="6589713" y="4857750"/>
          <p14:tracePt t="139608" x="6589713" y="4911725"/>
          <p14:tracePt t="139621" x="6589713" y="4991100"/>
          <p14:tracePt t="139636" x="6608763" y="5099050"/>
          <p14:tracePt t="139653" x="6626225" y="5160963"/>
          <p14:tracePt t="139669" x="6634163" y="5205413"/>
          <p14:tracePt t="139686" x="6643688" y="5214938"/>
          <p14:tracePt t="139703" x="6643688" y="5224463"/>
          <p14:tracePt t="139748" x="6616700" y="5205413"/>
          <p14:tracePt t="139760" x="6572250" y="5143500"/>
          <p14:tracePt t="139773" x="6491288" y="5062538"/>
          <p14:tracePt t="139786" x="6419850" y="4973638"/>
          <p14:tracePt t="139798" x="6348413" y="4894263"/>
          <p14:tracePt t="139811" x="6296025" y="4830763"/>
          <p14:tracePt t="139824" x="6286500" y="4803775"/>
          <p14:tracePt t="139837" x="6276975" y="4776788"/>
          <p14:tracePt t="139852" x="6269038" y="4768850"/>
          <p14:tracePt t="139869" x="6259513" y="4759325"/>
          <p14:tracePt t="139885" x="6259513" y="4751388"/>
          <p14:tracePt t="139902" x="6251575" y="4751388"/>
          <p14:tracePt t="139963" x="6259513" y="4751388"/>
          <p14:tracePt t="139976" x="6303963" y="4759325"/>
          <p14:tracePt t="139989" x="6394450" y="4786313"/>
          <p14:tracePt t="140002" x="6554788" y="4848225"/>
          <p14:tracePt t="140014" x="6804025" y="4938713"/>
          <p14:tracePt t="140027" x="7000875" y="4973638"/>
          <p14:tracePt t="140039" x="7089775" y="5000625"/>
          <p14:tracePt t="140052" x="7161213" y="5010150"/>
          <p14:tracePt t="140068" x="7224713" y="5027613"/>
          <p14:tracePt t="140085" x="7277100" y="5027613"/>
          <p14:tracePt t="140102" x="7304088" y="5027613"/>
          <p14:tracePt t="140118" x="7331075" y="5037138"/>
          <p14:tracePt t="140141" x="7340600" y="5037138"/>
          <p14:tracePt t="140408" x="7348538" y="5037138"/>
          <p14:tracePt t="140420" x="7358063" y="5037138"/>
          <p14:tracePt t="140458" x="7367588" y="5037138"/>
          <p14:tracePt t="140471" x="7375525" y="5037138"/>
          <p14:tracePt t="140484" x="7385050" y="5045075"/>
          <p14:tracePt t="140496" x="7394575" y="5045075"/>
          <p14:tracePt t="140509" x="7402513" y="5045075"/>
          <p14:tracePt t="140522" x="7412038" y="5045075"/>
          <p14:tracePt t="140535" x="7439025" y="5045075"/>
          <p14:tracePt t="140551" x="7456488" y="5045075"/>
          <p14:tracePt t="140568" x="7483475" y="5045075"/>
          <p14:tracePt t="140584" x="7510463" y="5045075"/>
          <p14:tracePt t="140601" x="7554913" y="5045075"/>
          <p14:tracePt t="140618" x="7572375" y="5045075"/>
          <p14:tracePt t="140634" x="7589838" y="5045075"/>
          <p14:tracePt t="140651" x="7626350" y="5045075"/>
          <p14:tracePt t="140668" x="7634288" y="5045075"/>
          <p14:tracePt t="140684" x="7653338" y="5045075"/>
          <p14:tracePt t="140701" x="7670800" y="5045075"/>
          <p14:tracePt t="140717" x="7680325" y="5045075"/>
          <p14:tracePt t="140734" x="7697788" y="5045075"/>
          <p14:tracePt t="140750" x="7724775" y="5045075"/>
          <p14:tracePt t="141042" x="7732713" y="5045075"/>
          <p14:tracePt t="141054" x="7742238" y="5045075"/>
          <p14:tracePt t="141067" x="7759700" y="5045075"/>
          <p14:tracePt t="141080" x="7813675" y="5045075"/>
          <p14:tracePt t="141092" x="7858125" y="5045075"/>
          <p14:tracePt t="141105" x="7920038" y="5045075"/>
          <p14:tracePt t="141118" x="7991475" y="5045075"/>
          <p14:tracePt t="141133" x="8027988" y="5045075"/>
          <p14:tracePt t="141150" x="8081963" y="5045075"/>
          <p14:tracePt t="141167" x="8108950" y="5045075"/>
          <p14:tracePt t="141183" x="8153400" y="5045075"/>
          <p14:tracePt t="141677" x="8143875" y="5045075"/>
          <p14:tracePt t="141690" x="8134350" y="5045075"/>
          <p14:tracePt t="141702" x="8099425" y="5045075"/>
          <p14:tracePt t="141715" x="7991475" y="5081588"/>
          <p14:tracePt t="141728" x="7867650" y="5133975"/>
          <p14:tracePt t="141740" x="7688263" y="5180013"/>
          <p14:tracePt t="141753" x="7562850" y="5224463"/>
          <p14:tracePt t="141766" x="7500938" y="5241925"/>
          <p14:tracePt t="141782" x="7456488" y="5251450"/>
          <p14:tracePt t="141798" x="7446963" y="5259388"/>
          <p14:tracePt t="141815" x="7429500" y="5268913"/>
          <p14:tracePt t="143010" x="7473950" y="5268913"/>
          <p14:tracePt t="143023" x="7608888" y="5268913"/>
          <p14:tracePt t="143035" x="7974013" y="5241925"/>
          <p14:tracePt t="143048" x="8626475" y="5224463"/>
          <p14:tracePt t="143063" x="9188450" y="5224463"/>
          <p14:tracePt t="143079" x="9510713" y="5224463"/>
          <p14:tracePt t="143096" x="9688513" y="5224463"/>
          <p14:tracePt t="143113" x="9885363" y="5224463"/>
          <p14:tracePt t="143129" x="9912350" y="5224463"/>
          <p14:tracePt t="143146" x="9920288" y="5224463"/>
          <p14:tracePt t="143162" x="9929813" y="5224463"/>
          <p14:tracePt t="143442" x="9912350" y="5214938"/>
          <p14:tracePt t="143454" x="9885363" y="5205413"/>
          <p14:tracePt t="143467" x="9813925" y="5197475"/>
          <p14:tracePt t="143480" x="9671050" y="5170488"/>
          <p14:tracePt t="143495" x="9394825" y="5153025"/>
          <p14:tracePt t="143512" x="9063038" y="5116513"/>
          <p14:tracePt t="143528" x="8732838" y="5108575"/>
          <p14:tracePt t="143545" x="8304213" y="5108575"/>
          <p14:tracePt t="143562" x="8143875" y="5116513"/>
          <p14:tracePt t="143578" x="8054975" y="5126038"/>
          <p14:tracePt t="143595" x="7991475" y="5143500"/>
          <p14:tracePt t="143924" x="7974013" y="5143500"/>
          <p14:tracePt t="143937" x="7920038" y="5143500"/>
          <p14:tracePt t="143949" x="7840663" y="5143500"/>
          <p14:tracePt t="143962" x="7715250" y="5143500"/>
          <p14:tracePt t="143975" x="7545388" y="5170488"/>
          <p14:tracePt t="143987" x="7419975" y="5180013"/>
          <p14:tracePt t="144000" x="7348538" y="5197475"/>
          <p14:tracePt t="144013" x="7323138" y="5205413"/>
          <p14:tracePt t="144028" x="7304088" y="5214938"/>
          <p14:tracePt t="144044" x="7296150" y="5214938"/>
          <p14:tracePt t="144076" x="7286625" y="5214938"/>
          <p14:tracePt t="144101" x="7296150" y="5214938"/>
          <p14:tracePt t="144114" x="7375525" y="5214938"/>
          <p14:tracePt t="144128" x="7670800" y="5214938"/>
          <p14:tracePt t="144140" x="8296275" y="5232400"/>
          <p14:tracePt t="144152" x="8983663" y="5259388"/>
          <p14:tracePt t="144165" x="9456738" y="5268913"/>
          <p14:tracePt t="144178" x="9796463" y="5340350"/>
          <p14:tracePt t="144194" x="9991725" y="5375275"/>
          <p14:tracePt t="144211" x="10134600" y="5411788"/>
          <p14:tracePt t="144227" x="10206038" y="5446713"/>
          <p14:tracePt t="144244" x="10242550" y="5465763"/>
          <p14:tracePt t="144597" x="10233025" y="5465763"/>
          <p14:tracePt t="144610" x="10206038" y="5473700"/>
          <p14:tracePt t="144622" x="10171113" y="5483225"/>
          <p14:tracePt t="144635" x="10063163" y="5527675"/>
          <p14:tracePt t="144647" x="9902825" y="5572125"/>
          <p14:tracePt t="144660" x="9705975" y="5626100"/>
          <p14:tracePt t="144676" x="9491663" y="5661025"/>
          <p14:tracePt t="144693" x="9367838" y="5670550"/>
          <p14:tracePt t="144710" x="9269413" y="5680075"/>
          <p14:tracePt t="144726" x="9090025" y="5680075"/>
          <p14:tracePt t="144743" x="9018588" y="5680075"/>
          <p14:tracePt t="144759" x="8966200" y="5680075"/>
          <p14:tracePt t="144776" x="8912225" y="5680075"/>
          <p14:tracePt t="144793" x="8894763" y="5680075"/>
          <p14:tracePt t="144977" x="8875713" y="5680075"/>
          <p14:tracePt t="144990" x="8831263" y="5680075"/>
          <p14:tracePt t="145003" x="8724900" y="5680075"/>
          <p14:tracePt t="145015" x="8518525" y="5680075"/>
          <p14:tracePt t="145028" x="8116888" y="5643563"/>
          <p14:tracePt t="145042" x="7715250" y="5626100"/>
          <p14:tracePt t="145059" x="7429500" y="5599113"/>
          <p14:tracePt t="145075" x="7296150" y="5589588"/>
          <p14:tracePt t="145092" x="7108825" y="5581650"/>
          <p14:tracePt t="145109" x="7054850" y="5572125"/>
          <p14:tracePt t="145126" x="7018338" y="5572125"/>
          <p14:tracePt t="145142" x="7000875" y="5572125"/>
          <p14:tracePt t="145159" x="6991350" y="5572125"/>
          <p14:tracePt t="148480" x="7027863" y="5572125"/>
          <p14:tracePt t="148493" x="7161213" y="5572125"/>
          <p14:tracePt t="148506" x="7510463" y="5653088"/>
          <p14:tracePt t="148519" x="8126413" y="5867400"/>
          <p14:tracePt t="148531" x="8732838" y="6161088"/>
          <p14:tracePt t="148544" x="9099550" y="6375400"/>
          <p14:tracePt t="148556" x="9348788" y="6527800"/>
          <p14:tracePt t="148570" x="9518650" y="6643688"/>
          <p14:tracePt t="148586" x="9626600" y="6732588"/>
          <p14:tracePt t="148602" x="9680575" y="6786563"/>
          <p14:tracePt t="148912" x="9680575" y="6777038"/>
          <p14:tracePt t="148925" x="9644063" y="6742113"/>
          <p14:tracePt t="148937" x="9582150" y="6608763"/>
          <p14:tracePt t="148950" x="9402763" y="6313488"/>
          <p14:tracePt t="148963" x="9153525" y="5919788"/>
          <p14:tracePt t="148975" x="8966200" y="5581650"/>
          <p14:tracePt t="148988" x="8902700" y="5473700"/>
          <p14:tracePt t="149002" x="8867775" y="5419725"/>
          <p14:tracePt t="149018" x="8848725" y="5394325"/>
          <p14:tracePt t="149242" x="8848725" y="5384800"/>
          <p14:tracePt t="149255" x="8848725" y="5375275"/>
          <p14:tracePt t="149268" x="8858250" y="5340350"/>
          <p14:tracePt t="149280" x="8894763" y="5286375"/>
          <p14:tracePt t="149293" x="8929688" y="5214938"/>
          <p14:tracePt t="149306" x="8974138" y="5126038"/>
          <p14:tracePt t="149318" x="8991600" y="5072063"/>
          <p14:tracePt t="149334" x="8991600" y="5054600"/>
          <p14:tracePt t="149351" x="9001125" y="5037138"/>
          <p14:tracePt t="149370" x="9001125" y="5027613"/>
          <p14:tracePt t="149445" x="9018588" y="5027613"/>
          <p14:tracePt t="149458" x="9037638" y="5027613"/>
          <p14:tracePt t="149470" x="9090025" y="5054600"/>
          <p14:tracePt t="149483" x="9197975" y="5099050"/>
          <p14:tracePt t="149496" x="9385300" y="5214938"/>
          <p14:tracePt t="149508" x="9563100" y="5357813"/>
          <p14:tracePt t="149521" x="9688513" y="5491163"/>
          <p14:tracePt t="149534" x="9759950" y="5634038"/>
          <p14:tracePt t="149550" x="9804400" y="5759450"/>
          <p14:tracePt t="149567" x="9823450" y="5830888"/>
          <p14:tracePt t="149584" x="9823450" y="5884863"/>
          <p14:tracePt t="149600" x="9777413" y="6054725"/>
          <p14:tracePt t="149617" x="9725025" y="6143625"/>
          <p14:tracePt t="149633" x="9634538" y="6205538"/>
          <p14:tracePt t="149650" x="9466263" y="6269038"/>
          <p14:tracePt t="149667" x="9394825" y="6276975"/>
          <p14:tracePt t="149683" x="9313863" y="6276975"/>
          <p14:tracePt t="149700" x="9144000" y="6251575"/>
          <p14:tracePt t="149717" x="9072563" y="6170613"/>
          <p14:tracePt t="149733" x="9018588" y="6099175"/>
          <p14:tracePt t="149750" x="8947150" y="5946775"/>
          <p14:tracePt t="149767" x="8920163" y="5875338"/>
          <p14:tracePt t="149783" x="8920163" y="5786438"/>
          <p14:tracePt t="149800" x="8912225" y="5715000"/>
          <p14:tracePt t="149817" x="8912225" y="5634038"/>
          <p14:tracePt t="149833" x="8912225" y="5616575"/>
          <p14:tracePt t="149850" x="8912225" y="5599113"/>
          <p14:tracePt t="149866" x="8929688" y="5581650"/>
          <p14:tracePt t="149883" x="8974138" y="5562600"/>
          <p14:tracePt t="149900" x="9028113" y="5545138"/>
          <p14:tracePt t="149916" x="9188450" y="5518150"/>
          <p14:tracePt t="149933" x="9286875" y="5518150"/>
          <p14:tracePt t="149949" x="9367838" y="5518150"/>
          <p14:tracePt t="149966" x="9545638" y="5518150"/>
          <p14:tracePt t="149983" x="9609138" y="5545138"/>
          <p14:tracePt t="149999" x="9653588" y="5589588"/>
          <p14:tracePt t="150016" x="9752013" y="5768975"/>
          <p14:tracePt t="150033" x="9777413" y="5857875"/>
          <p14:tracePt t="150049" x="9804400" y="5946775"/>
          <p14:tracePt t="150066" x="9813925" y="6018213"/>
          <p14:tracePt t="150083" x="9777413" y="6205538"/>
          <p14:tracePt t="150099" x="9725025" y="6269038"/>
          <p14:tracePt t="150116" x="9653588" y="6323013"/>
          <p14:tracePt t="150132" x="9501188" y="6375400"/>
          <p14:tracePt t="150149" x="9420225" y="6394450"/>
          <p14:tracePt t="150166" x="9358313" y="6394450"/>
          <p14:tracePt t="150182" x="9188450" y="6367463"/>
          <p14:tracePt t="150199" x="9099550" y="6313488"/>
          <p14:tracePt t="150216" x="9018588" y="6232525"/>
          <p14:tracePt t="150232" x="8939213" y="6134100"/>
          <p14:tracePt t="150249" x="8920163" y="6099175"/>
          <p14:tracePt t="150266" x="8902700" y="6062663"/>
          <p14:tracePt t="150282" x="8885238" y="5983288"/>
          <p14:tracePt t="150299" x="8885238" y="5919788"/>
          <p14:tracePt t="150315" x="8885238" y="5875338"/>
          <p14:tracePt t="150332" x="8885238" y="5822950"/>
          <p14:tracePt t="150349" x="8912225" y="5732463"/>
          <p14:tracePt t="150365" x="8956675" y="5688013"/>
          <p14:tracePt t="150382" x="9010650" y="5643563"/>
          <p14:tracePt t="150383" x="9072563" y="5599113"/>
          <p14:tracePt t="150399" x="9134475" y="5562600"/>
          <p14:tracePt t="150415" x="9197975" y="5545138"/>
          <p14:tracePt t="150432" x="9251950" y="5527675"/>
          <p14:tracePt t="150449" x="9375775" y="5518150"/>
          <p14:tracePt t="150465" x="9439275" y="5527675"/>
          <p14:tracePt t="150482" x="9510713" y="5554663"/>
          <p14:tracePt t="150498" x="9572625" y="5626100"/>
          <p14:tracePt t="150515" x="9599613" y="5653088"/>
          <p14:tracePt t="150532" x="9599613" y="5680075"/>
          <p14:tracePt t="150549" x="9617075" y="5724525"/>
          <p14:tracePt t="150565" x="9617075" y="5732463"/>
          <p14:tracePt t="150582" x="9617075" y="5751513"/>
          <p14:tracePt t="150598" x="9617075" y="5759450"/>
          <p14:tracePt t="150615" x="9582150" y="5786438"/>
          <p14:tracePt t="150631" x="9545638" y="5795963"/>
          <p14:tracePt t="150649" x="9501188" y="5803900"/>
          <p14:tracePt t="150665" x="9402763" y="5813425"/>
          <p14:tracePt t="150681" x="9367838" y="5822950"/>
          <p14:tracePt t="150698" x="9340850" y="5822950"/>
          <p14:tracePt t="150715" x="9286875" y="5822950"/>
          <p14:tracePt t="150731" x="9269413" y="5822950"/>
          <p14:tracePt t="150748" x="9259888" y="5822950"/>
          <p14:tracePt t="150765" x="9242425" y="5813425"/>
          <p14:tracePt t="150781" x="9232900" y="5813425"/>
          <p14:tracePt t="150801" x="9215438" y="5813425"/>
          <p14:tracePt t="150814" x="9197975" y="5803900"/>
          <p14:tracePt t="150831" x="9180513" y="5803900"/>
          <p14:tracePt t="150848" x="9161463" y="5803900"/>
          <p14:tracePt t="150865" x="9126538" y="5795963"/>
          <p14:tracePt t="150881" x="9028113" y="5776913"/>
          <p14:tracePt t="150898" x="8991600" y="5768975"/>
          <p14:tracePt t="150914" x="8974138" y="5768975"/>
          <p14:tracePt t="150931" x="8956675" y="5751513"/>
          <p14:tracePt t="150948" x="8947150" y="5741988"/>
          <p14:tracePt t="150964" x="8939213" y="5732463"/>
          <p14:tracePt t="150981" x="8939213" y="5715000"/>
          <p14:tracePt t="150997" x="8939213" y="5705475"/>
          <p14:tracePt t="151014" x="8947150" y="5670550"/>
          <p14:tracePt t="151031" x="9161463" y="5581650"/>
          <p14:tracePt t="151047" x="9402763" y="5518150"/>
          <p14:tracePt t="151064" x="9698038" y="5473700"/>
          <p14:tracePt t="151081" x="10072688" y="5473700"/>
          <p14:tracePt t="151097" x="10171113" y="5483225"/>
          <p14:tracePt t="151114" x="10242550" y="5518150"/>
          <p14:tracePt t="151131" x="10313988" y="5545138"/>
          <p14:tracePt t="151147" x="10375900" y="5581650"/>
          <p14:tracePt t="151164" x="10394950" y="5616575"/>
          <p14:tracePt t="151180" x="10402888" y="5643563"/>
          <p14:tracePt t="151197" x="10412413" y="5751513"/>
          <p14:tracePt t="151214" x="10412413" y="5813425"/>
          <p14:tracePt t="151230" x="10394950" y="5884863"/>
          <p14:tracePt t="151247" x="10331450" y="5956300"/>
          <p14:tracePt t="151264" x="10277475" y="5991225"/>
          <p14:tracePt t="151280" x="10225088" y="6018213"/>
          <p14:tracePt t="151297" x="10072688" y="6072188"/>
          <p14:tracePt t="151314" x="10010775" y="6081713"/>
          <p14:tracePt t="151330" x="9947275" y="6089650"/>
          <p14:tracePt t="151347" x="9831388" y="6089650"/>
          <p14:tracePt t="151364" x="9786938" y="6089650"/>
          <p14:tracePt t="151380" x="9742488" y="6089650"/>
          <p14:tracePt t="151397" x="9705975" y="6072188"/>
          <p14:tracePt t="151398" x="9688513" y="6054725"/>
          <p14:tracePt t="151414" x="9661525" y="6045200"/>
          <p14:tracePt t="151430" x="9653588" y="6018213"/>
          <p14:tracePt t="151447" x="9626600" y="6000750"/>
          <p14:tracePt t="151463" x="9609138" y="5946775"/>
          <p14:tracePt t="151480" x="9599613" y="5911850"/>
          <p14:tracePt t="151496" x="9590088" y="5867400"/>
          <p14:tracePt t="151513" x="9590088" y="5813425"/>
          <p14:tracePt t="151530" x="9590088" y="5786438"/>
          <p14:tracePt t="151546" x="9590088" y="5776913"/>
          <p14:tracePt t="151563" x="9599613" y="5732463"/>
          <p14:tracePt t="151580" x="9617075" y="5724525"/>
          <p14:tracePt t="151596" x="9671050" y="5688013"/>
          <p14:tracePt t="151613" x="9769475" y="5653088"/>
          <p14:tracePt t="151630" x="9840913" y="5634038"/>
          <p14:tracePt t="151646" x="9885363" y="5626100"/>
          <p14:tracePt t="151663" x="9947275" y="5626100"/>
          <p14:tracePt t="151680" x="10082213" y="5626100"/>
          <p14:tracePt t="151696" x="10134600" y="5626100"/>
          <p14:tracePt t="151713" x="10188575" y="5634038"/>
          <p14:tracePt t="151730" x="10252075" y="5670550"/>
          <p14:tracePt t="151746" x="10260013" y="5670550"/>
          <p14:tracePt t="151763" x="10277475" y="5688013"/>
          <p14:tracePt t="151779" x="10287000" y="5705475"/>
          <p14:tracePt t="151796" x="10287000" y="5715000"/>
          <p14:tracePt t="151814" x="10296525" y="5732463"/>
          <p14:tracePt t="151829" x="10296525" y="5803900"/>
          <p14:tracePt t="151846" x="10296525" y="5840413"/>
          <p14:tracePt t="151862" x="10296525" y="5867400"/>
          <p14:tracePt t="153428" x="10252075" y="5867400"/>
          <p14:tracePt t="153441" x="10117138" y="5867400"/>
          <p14:tracePt t="153453" x="9752013" y="5867400"/>
          <p14:tracePt t="153466" x="9082088" y="5867400"/>
          <p14:tracePt t="153479" x="8340725" y="5867400"/>
          <p14:tracePt t="153493" x="7875588" y="5867400"/>
          <p14:tracePt t="153509" x="7599363" y="5867400"/>
          <p14:tracePt t="153526" x="7466013" y="5867400"/>
          <p14:tracePt t="153543" x="7331075" y="5867400"/>
          <p14:tracePt t="153559" x="7304088" y="5867400"/>
          <p14:tracePt t="153576" x="7286625" y="5867400"/>
          <p14:tracePt t="153593" x="7277100" y="5867400"/>
          <p14:tracePt t="153936" x="7259638" y="5867400"/>
          <p14:tracePt t="153949" x="7232650" y="5857875"/>
          <p14:tracePt t="153961" x="7134225" y="5822950"/>
          <p14:tracePt t="153974" x="6938963" y="5759450"/>
          <p14:tracePt t="153987" x="6661150" y="5705475"/>
          <p14:tracePt t="153999" x="6446838" y="5661025"/>
          <p14:tracePt t="154012" x="6348413" y="5653088"/>
          <p14:tracePt t="154025" x="6303963" y="5653088"/>
          <p14:tracePt t="154042" x="6286500" y="5653088"/>
          <p14:tracePt t="154058" x="6276975" y="5653088"/>
          <p14:tracePt t="154075" x="6269038" y="5653088"/>
          <p14:tracePt t="154342" x="6259513" y="5643563"/>
          <p14:tracePt t="154354" x="6188075" y="5608638"/>
          <p14:tracePt t="154367" x="5983288" y="5491163"/>
          <p14:tracePt t="154380" x="5500688" y="5251450"/>
          <p14:tracePt t="154393" x="4911725" y="4911725"/>
          <p14:tracePt t="154407" x="4446588" y="4589463"/>
          <p14:tracePt t="154424" x="4187825" y="4384675"/>
          <p14:tracePt t="154441" x="3946525" y="4143375"/>
          <p14:tracePt t="154457" x="3741738" y="3911600"/>
          <p14:tracePt t="154659" x="3732213" y="3902075"/>
          <p14:tracePt t="154672" x="3687763" y="3867150"/>
          <p14:tracePt t="154684" x="3509963" y="3714750"/>
          <p14:tracePt t="154697" x="3071813" y="3251200"/>
          <p14:tracePt t="154710" x="2465388" y="2643188"/>
          <p14:tracePt t="154723" x="1911350" y="1973263"/>
          <p14:tracePt t="154740" x="1652588" y="1616075"/>
          <p14:tracePt t="154757" x="1419225" y="1231900"/>
          <p14:tracePt t="154951" x="1411288" y="1231900"/>
          <p14:tracePt t="154963" x="1401763" y="1223963"/>
          <p14:tracePt t="154976" x="1366838" y="1196975"/>
          <p14:tracePt t="154989" x="1258888" y="1125538"/>
          <p14:tracePt t="155001" x="1081088" y="990600"/>
          <p14:tracePt t="155014" x="768350" y="696913"/>
          <p14:tracePt t="155027" x="482600" y="419100"/>
          <p14:tracePt t="156016" x="80963" y="98425"/>
          <p14:tracePt t="156220" x="88900" y="98425"/>
          <p14:tracePt t="156233" x="142875" y="98425"/>
          <p14:tracePt t="156245" x="357188" y="98425"/>
          <p14:tracePt t="156258" x="874713" y="98425"/>
          <p14:tracePt t="156271" x="1839913" y="98425"/>
          <p14:tracePt t="156287" x="2803525" y="98425"/>
          <p14:tracePt t="156304" x="3616325" y="133350"/>
          <p14:tracePt t="156320" x="4375150" y="241300"/>
          <p14:tracePt t="156337" x="5643563" y="704850"/>
          <p14:tracePt t="156354" x="6037263" y="919163"/>
          <p14:tracePt t="156370" x="6224588" y="1027113"/>
          <p14:tracePt t="156387" x="6323013" y="108108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3999" y="530578"/>
            <a:ext cx="10171289" cy="5723466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300" y="530578"/>
            <a:ext cx="8042988" cy="5723466"/>
          </a:xfrm>
          <a:prstGeom prst="rect">
            <a:avLst/>
          </a:prstGeom>
        </p:spPr>
      </p:pic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4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351"/>
    </mc:Choice>
    <mc:Fallback xmlns="">
      <p:transition spd="slow" advTm="1173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088" x="10929938" y="5072063"/>
          <p14:tracePt t="6280" x="10912475" y="5062538"/>
          <p14:tracePt t="6292" x="10885488" y="5045075"/>
          <p14:tracePt t="6305" x="10804525" y="5010150"/>
          <p14:tracePt t="6318" x="10661650" y="4938713"/>
          <p14:tracePt t="6333" x="10269538" y="4751388"/>
          <p14:tracePt t="6349" x="9831388" y="4491038"/>
          <p14:tracePt t="6366" x="9385300" y="4197350"/>
          <p14:tracePt t="6383" x="8555038" y="3687763"/>
          <p14:tracePt t="6399" x="8134350" y="3394075"/>
          <p14:tracePt t="6416" x="7777163" y="3108325"/>
          <p14:tracePt t="6433" x="7161213" y="2562225"/>
          <p14:tracePt t="6449" x="6946900" y="2259013"/>
          <p14:tracePt t="6466" x="6769100" y="2009775"/>
          <p14:tracePt t="6483" x="6589713" y="1679575"/>
          <p14:tracePt t="6499" x="6554788" y="1616075"/>
          <p14:tracePt t="6672" x="6545263" y="1616075"/>
          <p14:tracePt t="6685" x="6537325" y="1608138"/>
          <p14:tracePt t="6698" x="6518275" y="1589088"/>
          <p14:tracePt t="6711" x="6483350" y="1554163"/>
          <p14:tracePt t="6723" x="6438900" y="1482725"/>
          <p14:tracePt t="6736" x="6367463" y="1347788"/>
          <p14:tracePt t="6749" x="6269038" y="1116013"/>
          <p14:tracePt t="6765" x="6215063" y="946150"/>
          <p14:tracePt t="6782" x="6188075" y="839788"/>
          <p14:tracePt t="6798" x="6180138" y="768350"/>
          <p14:tracePt t="6815" x="6180138" y="704850"/>
          <p14:tracePt t="6832" x="6205538" y="679450"/>
          <p14:tracePt t="6848" x="6259513" y="660400"/>
          <p14:tracePt t="6865" x="6419850" y="642938"/>
          <p14:tracePt t="6882" x="6491288" y="642938"/>
          <p14:tracePt t="6898" x="6581775" y="642938"/>
          <p14:tracePt t="6915" x="6715125" y="704850"/>
          <p14:tracePt t="6932" x="6759575" y="741363"/>
          <p14:tracePt t="6948" x="6786563" y="776288"/>
          <p14:tracePt t="6965" x="6831013" y="874713"/>
          <p14:tracePt t="6982" x="6848475" y="938213"/>
          <p14:tracePt t="6998" x="6858000" y="973138"/>
          <p14:tracePt t="7015" x="6858000" y="1054100"/>
          <p14:tracePt t="7031" x="6858000" y="1071563"/>
          <p14:tracePt t="7048" x="6813550" y="1089025"/>
          <p14:tracePt t="7065" x="6769100" y="1116013"/>
          <p14:tracePt t="7081" x="6661150" y="1143000"/>
          <p14:tracePt t="7098" x="6616700" y="1152525"/>
          <p14:tracePt t="7115" x="6589713" y="1152525"/>
          <p14:tracePt t="7131" x="6554788" y="1152525"/>
          <p14:tracePt t="7154" x="6545263" y="1152525"/>
          <p14:tracePt t="7180" x="6537325" y="1152525"/>
          <p14:tracePt t="7243" x="6537325" y="1133475"/>
          <p14:tracePt t="7256" x="6554788" y="1116013"/>
          <p14:tracePt t="7268" x="6608763" y="1089025"/>
          <p14:tracePt t="7281" x="6697663" y="1062038"/>
          <p14:tracePt t="7294" x="6786563" y="1027113"/>
          <p14:tracePt t="7307" x="6884988" y="1017588"/>
          <p14:tracePt t="7319" x="6973888" y="1017588"/>
          <p14:tracePt t="7332" x="7062788" y="1027113"/>
          <p14:tracePt t="7348" x="7153275" y="1071563"/>
          <p14:tracePt t="7364" x="7224713" y="1108075"/>
          <p14:tracePt t="7381" x="7313613" y="1152525"/>
          <p14:tracePt t="7398" x="7473950" y="1268413"/>
          <p14:tracePt t="7414" x="7545388" y="1339850"/>
          <p14:tracePt t="7431" x="7616825" y="1419225"/>
          <p14:tracePt t="7447" x="7680325" y="1517650"/>
          <p14:tracePt t="7464" x="7680325" y="1536700"/>
          <p14:tracePt t="7481" x="7688263" y="1536700"/>
          <p14:tracePt t="7497" x="7670800" y="1544638"/>
          <p14:tracePt t="7514" x="7608888" y="1554163"/>
          <p14:tracePt t="7531" x="7491413" y="1554163"/>
          <p14:tracePt t="7547" x="7205663" y="1554163"/>
          <p14:tracePt t="7564" x="7108825" y="1509713"/>
          <p14:tracePt t="7580" x="7037388" y="1455738"/>
          <p14:tracePt t="7597" x="7000875" y="1419225"/>
          <p14:tracePt t="7614" x="6956425" y="1357313"/>
          <p14:tracePt t="7630" x="6938963" y="1339850"/>
          <p14:tracePt t="7647" x="6938963" y="1312863"/>
          <p14:tracePt t="7664" x="6929438" y="1241425"/>
          <p14:tracePt t="7680" x="6929438" y="1214438"/>
          <p14:tracePt t="7697" x="6929438" y="1179513"/>
          <p14:tracePt t="7714" x="6956425" y="1108075"/>
          <p14:tracePt t="7730" x="7010400" y="1081088"/>
          <p14:tracePt t="7747" x="7081838" y="1036638"/>
          <p14:tracePt t="7763" x="7269163" y="990600"/>
          <p14:tracePt t="7780" x="7348538" y="990600"/>
          <p14:tracePt t="7797" x="7429500" y="990600"/>
          <p14:tracePt t="7813" x="7581900" y="990600"/>
          <p14:tracePt t="7830" x="7643813" y="990600"/>
          <p14:tracePt t="7847" x="7715250" y="1017588"/>
          <p14:tracePt t="7863" x="7742238" y="1054100"/>
          <p14:tracePt t="7880" x="7777163" y="1089025"/>
          <p14:tracePt t="7896" x="7786688" y="1116013"/>
          <p14:tracePt t="7913" x="7796213" y="1133475"/>
          <p14:tracePt t="7930" x="7796213" y="1169988"/>
          <p14:tracePt t="7946" x="7796213" y="1187450"/>
          <p14:tracePt t="7963" x="7796213" y="1204913"/>
          <p14:tracePt t="7980" x="7670800" y="1268413"/>
          <p14:tracePt t="7996" x="7572375" y="1295400"/>
          <p14:tracePt t="8013" x="7473950" y="1322388"/>
          <p14:tracePt t="8029" x="7296150" y="1339850"/>
          <p14:tracePt t="8046" x="7224713" y="1339850"/>
          <p14:tracePt t="8063" x="7161213" y="1312863"/>
          <p14:tracePt t="8079" x="7108825" y="1295400"/>
          <p14:tracePt t="8096" x="7027863" y="1223963"/>
          <p14:tracePt t="8113" x="7000875" y="1179513"/>
          <p14:tracePt t="8130" x="6983413" y="1116013"/>
          <p14:tracePt t="8146" x="6956425" y="982663"/>
          <p14:tracePt t="8163" x="6946900" y="938213"/>
          <p14:tracePt t="8179" x="6946900" y="884238"/>
          <p14:tracePt t="8196" x="6946900" y="822325"/>
          <p14:tracePt t="8212" x="6946900" y="785813"/>
          <p14:tracePt t="8229" x="6965950" y="731838"/>
          <p14:tracePt t="8246" x="7037388" y="660400"/>
          <p14:tracePt t="8262" x="7108825" y="633413"/>
          <p14:tracePt t="8279" x="7180263" y="615950"/>
          <p14:tracePt t="8296" x="7348538" y="608013"/>
          <p14:tracePt t="8312" x="7446963" y="608013"/>
          <p14:tracePt t="8329" x="7537450" y="642938"/>
          <p14:tracePt t="8346" x="7715250" y="776288"/>
          <p14:tracePt t="8362" x="7759700" y="822325"/>
          <p14:tracePt t="8379" x="7804150" y="874713"/>
          <p14:tracePt t="8395" x="7840663" y="928688"/>
          <p14:tracePt t="8412" x="7894638" y="1071563"/>
          <p14:tracePt t="8429" x="7912100" y="1152525"/>
          <p14:tracePt t="8445" x="7920038" y="1196975"/>
          <p14:tracePt t="8462" x="7920038" y="1250950"/>
          <p14:tracePt t="8479" x="7920038" y="1258888"/>
          <p14:tracePt t="8495" x="7912100" y="1276350"/>
          <p14:tracePt t="8512" x="7724775" y="1339850"/>
          <p14:tracePt t="8529" x="7527925" y="1374775"/>
          <p14:tracePt t="8545" x="7296150" y="1401763"/>
          <p14:tracePt t="8562" x="6894513" y="1419225"/>
          <p14:tracePt t="8579" x="6777038" y="1393825"/>
          <p14:tracePt t="8595" x="6697663" y="1366838"/>
          <p14:tracePt t="8612" x="6608763" y="1303338"/>
          <p14:tracePt t="8628" x="6562725" y="1268413"/>
          <p14:tracePt t="8645" x="6537325" y="1241425"/>
          <p14:tracePt t="8662" x="6510338" y="1196975"/>
          <p14:tracePt t="8678" x="6483350" y="1125538"/>
          <p14:tracePt t="8695" x="6473825" y="1108075"/>
          <p14:tracePt t="8711" x="6473825" y="1081088"/>
          <p14:tracePt t="8728" x="6473825" y="1036638"/>
          <p14:tracePt t="8745" x="6483350" y="1017588"/>
          <p14:tracePt t="8761" x="6510338" y="982663"/>
          <p14:tracePt t="8778" x="6608763" y="884238"/>
          <p14:tracePt t="8795" x="6688138" y="822325"/>
          <p14:tracePt t="8811" x="6777038" y="785813"/>
          <p14:tracePt t="8828" x="6956425" y="731838"/>
          <p14:tracePt t="8845" x="7018338" y="723900"/>
          <p14:tracePt t="8861" x="7062788" y="723900"/>
          <p14:tracePt t="8879" x="7153275" y="723900"/>
          <p14:tracePt t="8894" x="7224713" y="768350"/>
          <p14:tracePt t="8911" x="7286625" y="803275"/>
          <p14:tracePt t="8928" x="7331075" y="839788"/>
          <p14:tracePt t="8944" x="7385050" y="893763"/>
          <p14:tracePt t="8961" x="7402513" y="911225"/>
          <p14:tracePt t="8978" x="7412038" y="928688"/>
          <p14:tracePt t="8994" x="7429500" y="955675"/>
          <p14:tracePt t="9011" x="7446963" y="990600"/>
          <p14:tracePt t="9028" x="7456488" y="1027113"/>
          <p14:tracePt t="9044" x="7473950" y="1108075"/>
          <p14:tracePt t="9061" x="7483475" y="1143000"/>
          <p14:tracePt t="9078" x="7483475" y="1169988"/>
          <p14:tracePt t="9094" x="7483475" y="1223963"/>
          <p14:tracePt t="9111" x="7473950" y="1250950"/>
          <p14:tracePt t="9127" x="7466013" y="1268413"/>
          <p14:tracePt t="9144" x="7419975" y="1295400"/>
          <p14:tracePt t="9161" x="7242175" y="1347788"/>
          <p14:tracePt t="9177" x="7099300" y="1393825"/>
          <p14:tracePt t="9194" x="6956425" y="1419225"/>
          <p14:tracePt t="9210" x="6697663" y="1428750"/>
          <p14:tracePt t="9227" x="6616700" y="1428750"/>
          <p14:tracePt t="9244" x="6572250" y="1428750"/>
          <p14:tracePt t="9260" x="6527800" y="1411288"/>
          <p14:tracePt t="9277" x="6518275" y="1401763"/>
          <p14:tracePt t="9294" x="6510338" y="1401763"/>
          <p14:tracePt t="9310" x="6510338" y="1384300"/>
          <p14:tracePt t="9327" x="6510338" y="1366838"/>
          <p14:tracePt t="9344" x="6545263" y="1330325"/>
          <p14:tracePt t="9360" x="6831013" y="1196975"/>
          <p14:tracePt t="9377" x="7143750" y="1081088"/>
          <p14:tracePt t="9394" x="7358063" y="1044575"/>
          <p14:tracePt t="9410" x="7634288" y="1027113"/>
          <p14:tracePt t="9427" x="7715250" y="1027113"/>
          <p14:tracePt t="9443" x="7804150" y="1027113"/>
          <p14:tracePt t="9460" x="7867650" y="1036638"/>
          <p14:tracePt t="9477" x="7966075" y="1071563"/>
          <p14:tracePt t="9493" x="7974013" y="1089025"/>
          <p14:tracePt t="10376" x="7966075" y="1089025"/>
          <p14:tracePt t="10388" x="7920038" y="1071563"/>
          <p14:tracePt t="10401" x="7858125" y="1054100"/>
          <p14:tracePt t="10414" x="7769225" y="1027113"/>
          <p14:tracePt t="10427" x="7661275" y="982663"/>
          <p14:tracePt t="10441" x="7545388" y="946150"/>
          <p14:tracePt t="10458" x="7446963" y="911225"/>
          <p14:tracePt t="10475" x="7367588" y="884238"/>
          <p14:tracePt t="10491" x="7286625" y="847725"/>
          <p14:tracePt t="10508" x="7251700" y="830263"/>
          <p14:tracePt t="10525" x="7224713" y="803275"/>
          <p14:tracePt t="10541" x="7188200" y="785813"/>
          <p14:tracePt t="10558" x="7188200" y="768350"/>
          <p14:tracePt t="10575" x="7180263" y="768350"/>
          <p14:tracePt t="10591" x="7170738" y="768350"/>
          <p14:tracePt t="10693" x="7180263" y="768350"/>
          <p14:tracePt t="10705" x="7188200" y="768350"/>
          <p14:tracePt t="10718" x="7232650" y="768350"/>
          <p14:tracePt t="10731" x="7313613" y="768350"/>
          <p14:tracePt t="10743" x="7439025" y="758825"/>
          <p14:tracePt t="10757" x="7751763" y="723900"/>
          <p14:tracePt t="10774" x="8161338" y="679450"/>
          <p14:tracePt t="10791" x="8697913" y="608013"/>
          <p14:tracePt t="10807" x="9394825" y="490538"/>
          <p14:tracePt t="10824" x="9725025" y="438150"/>
          <p14:tracePt t="10841" x="9956800" y="438150"/>
          <p14:tracePt t="10857" x="10233025" y="438150"/>
          <p14:tracePt t="10874" x="10296525" y="438150"/>
          <p14:tracePt t="10891" x="10358438" y="438150"/>
          <p14:tracePt t="10907" x="10394950" y="438150"/>
          <p14:tracePt t="10924" x="10439400" y="438150"/>
          <p14:tracePt t="12216" x="10420350" y="438150"/>
          <p14:tracePt t="12228" x="10394950" y="438150"/>
          <p14:tracePt t="12241" x="10348913" y="438150"/>
          <p14:tracePt t="12254" x="10269538" y="438150"/>
          <p14:tracePt t="12266" x="10144125" y="438150"/>
          <p14:tracePt t="12279" x="10018713" y="438150"/>
          <p14:tracePt t="12292" x="9894888" y="438150"/>
          <p14:tracePt t="12305" x="9769475" y="438150"/>
          <p14:tracePt t="12321" x="9671050" y="438150"/>
          <p14:tracePt t="12338" x="9572625" y="438150"/>
          <p14:tracePt t="12355" x="9483725" y="455613"/>
          <p14:tracePt t="12371" x="9323388" y="500063"/>
          <p14:tracePt t="12388" x="9269413" y="517525"/>
          <p14:tracePt t="12405" x="9224963" y="527050"/>
          <p14:tracePt t="12421" x="9188450" y="536575"/>
          <p14:tracePt t="12438" x="9180513" y="544513"/>
          <p14:tracePt t="12457" x="9170988" y="544513"/>
          <p14:tracePt t="12622" x="9170988" y="554038"/>
          <p14:tracePt t="12634" x="9170988" y="561975"/>
          <p14:tracePt t="12660" x="9170988" y="581025"/>
          <p14:tracePt t="12673" x="9170988" y="588963"/>
          <p14:tracePt t="12685" x="9170988" y="608013"/>
          <p14:tracePt t="12698" x="9170988" y="625475"/>
          <p14:tracePt t="12711" x="9170988" y="642938"/>
          <p14:tracePt t="12723" x="9170988" y="669925"/>
          <p14:tracePt t="12737" x="9170988" y="679450"/>
          <p14:tracePt t="12754" x="9170988" y="696913"/>
          <p14:tracePt t="12774" x="9170988" y="704850"/>
          <p14:tracePt t="12799" x="9170988" y="714375"/>
          <p14:tracePt t="12812" x="9170988" y="723900"/>
          <p14:tracePt t="12913" x="9170988" y="731838"/>
          <p14:tracePt t="12977" x="9188450" y="741363"/>
          <p14:tracePt t="12989" x="9215438" y="758825"/>
          <p14:tracePt t="13002" x="9296400" y="785813"/>
          <p14:tracePt t="13015" x="9375775" y="822325"/>
          <p14:tracePt t="13027" x="9466263" y="866775"/>
          <p14:tracePt t="13040" x="9555163" y="893763"/>
          <p14:tracePt t="13053" x="9626600" y="919163"/>
          <p14:tracePt t="13070" x="9705975" y="946150"/>
          <p14:tracePt t="13086" x="9769475" y="973138"/>
          <p14:tracePt t="13103" x="9848850" y="990600"/>
          <p14:tracePt t="13120" x="9920288" y="1009650"/>
          <p14:tracePt t="13136" x="9956800" y="1009650"/>
          <p14:tracePt t="13153" x="9983788" y="1009650"/>
          <p14:tracePt t="13170" x="10001250" y="1009650"/>
          <p14:tracePt t="13186" x="10010775" y="1009650"/>
          <p14:tracePt t="13230" x="10018713" y="1009650"/>
          <p14:tracePt t="13256" x="10018713" y="965200"/>
          <p14:tracePt t="13268" x="10018713" y="928688"/>
          <p14:tracePt t="13281" x="10001250" y="884238"/>
          <p14:tracePt t="13294" x="9991725" y="857250"/>
          <p14:tracePt t="13306" x="9974263" y="839788"/>
          <p14:tracePt t="13320" x="9956800" y="822325"/>
          <p14:tracePt t="13336" x="9929813" y="812800"/>
          <p14:tracePt t="13352" x="9920288" y="803275"/>
          <p14:tracePt t="13369" x="9894888" y="795338"/>
          <p14:tracePt t="13386" x="9813925" y="795338"/>
          <p14:tracePt t="13402" x="9769475" y="795338"/>
          <p14:tracePt t="13419" x="9725025" y="795338"/>
          <p14:tracePt t="13436" x="9671050" y="839788"/>
          <p14:tracePt t="13452" x="9661525" y="857250"/>
          <p14:tracePt t="13469" x="9644063" y="893763"/>
          <p14:tracePt t="13486" x="9644063" y="928688"/>
          <p14:tracePt t="13502" x="9634538" y="955675"/>
          <p14:tracePt t="13519" x="9634538" y="973138"/>
          <p14:tracePt t="13536" x="9644063" y="1000125"/>
          <p14:tracePt t="13552" x="9680575" y="1027113"/>
          <p14:tracePt t="13569" x="9732963" y="1044575"/>
          <p14:tracePt t="13586" x="9875838" y="1098550"/>
          <p14:tracePt t="13602" x="9947275" y="1116013"/>
          <p14:tracePt t="13619" x="10018713" y="1133475"/>
          <p14:tracePt t="13635" x="10063163" y="1133475"/>
          <p14:tracePt t="13652" x="10153650" y="1152525"/>
          <p14:tracePt t="13669" x="10198100" y="1152525"/>
          <p14:tracePt t="13685" x="10215563" y="1152525"/>
          <p14:tracePt t="13702" x="10233025" y="1152525"/>
          <p14:tracePt t="13725" x="10242550" y="1152525"/>
          <p14:tracePt t="13750" x="10252075" y="1152525"/>
          <p14:tracePt t="13763" x="10260013" y="1152525"/>
          <p14:tracePt t="13788" x="10269538" y="1152525"/>
          <p14:tracePt t="13814" x="10277475" y="1152525"/>
          <p14:tracePt t="13826" x="10287000" y="1152525"/>
          <p14:tracePt t="13877" x="10296525" y="1152525"/>
          <p14:tracePt t="13953" x="10296525" y="1143000"/>
          <p14:tracePt t="14550" x="10296525" y="1133475"/>
          <p14:tracePt t="14677" x="10304463" y="1116013"/>
          <p14:tracePt t="14690" x="10331450" y="1089025"/>
          <p14:tracePt t="14703" x="10394950" y="1054100"/>
          <p14:tracePt t="14715" x="10447338" y="1000125"/>
          <p14:tracePt t="14728" x="10510838" y="965200"/>
          <p14:tracePt t="14741" x="10545763" y="946150"/>
          <p14:tracePt t="14753" x="10572750" y="928688"/>
          <p14:tracePt t="14767" x="10590213" y="919163"/>
          <p14:tracePt t="14783" x="10609263" y="911225"/>
          <p14:tracePt t="14804" x="10617200" y="911225"/>
          <p14:tracePt t="14842" x="10626725" y="911225"/>
          <p14:tracePt t="15236" x="10617200" y="911225"/>
          <p14:tracePt t="15249" x="10609263" y="911225"/>
          <p14:tracePt t="15261" x="10590213" y="911225"/>
          <p14:tracePt t="15274" x="10563225" y="911225"/>
          <p14:tracePt t="15287" x="10491788" y="911225"/>
          <p14:tracePt t="15300" x="10394950" y="911225"/>
          <p14:tracePt t="15315" x="10242550" y="938213"/>
          <p14:tracePt t="15332" x="10072688" y="955675"/>
          <p14:tracePt t="15349" x="9902825" y="990600"/>
          <p14:tracePt t="15365" x="9590088" y="1062038"/>
          <p14:tracePt t="15382" x="9466263" y="1098550"/>
          <p14:tracePt t="15399" x="9367838" y="1125538"/>
          <p14:tracePt t="15415" x="9180513" y="1187450"/>
          <p14:tracePt t="15432" x="9117013" y="1214438"/>
          <p14:tracePt t="15449" x="9072563" y="1231900"/>
          <p14:tracePt t="15465" x="9001125" y="1258888"/>
          <p14:tracePt t="15482" x="8956675" y="1276350"/>
          <p14:tracePt t="15499" x="8939213" y="1295400"/>
          <p14:tracePt t="15515" x="8912225" y="1295400"/>
          <p14:tracePt t="15532" x="8902700" y="1303338"/>
          <p14:tracePt t="15548" x="8894763" y="1303338"/>
          <p14:tracePt t="15565" x="8894763" y="1312863"/>
          <p14:tracePt t="15591" x="8885238" y="1312863"/>
          <p14:tracePt t="15629" x="8875713" y="1312863"/>
          <p14:tracePt t="15641" x="8867775" y="1312863"/>
          <p14:tracePt t="15667" x="8858250" y="1312863"/>
          <p14:tracePt t="15692" x="8848725" y="1312863"/>
          <p14:tracePt t="15718" x="8840788" y="1312863"/>
          <p14:tracePt t="15743" x="8831263" y="1312863"/>
          <p14:tracePt t="15781" x="8823325" y="1312863"/>
          <p14:tracePt t="16594" x="8840788" y="1312863"/>
          <p14:tracePt t="16606" x="8867775" y="1312863"/>
          <p14:tracePt t="16619" x="8885238" y="1312863"/>
          <p14:tracePt t="16632" x="8920163" y="1312863"/>
          <p14:tracePt t="16646" x="8947150" y="1303338"/>
          <p14:tracePt t="16663" x="8974138" y="1303338"/>
          <p14:tracePt t="16680" x="9001125" y="1295400"/>
          <p14:tracePt t="16696" x="9063038" y="1285875"/>
          <p14:tracePt t="16713" x="9090025" y="1276350"/>
          <p14:tracePt t="16729" x="9109075" y="1276350"/>
          <p14:tracePt t="16746" x="9144000" y="1268413"/>
          <p14:tracePt t="16763" x="9161463" y="1268413"/>
          <p14:tracePt t="16779" x="9170988" y="1258888"/>
          <p14:tracePt t="16796" x="9188450" y="1258888"/>
          <p14:tracePt t="16813" x="9205913" y="1250950"/>
          <p14:tracePt t="16829" x="9224963" y="1241425"/>
          <p14:tracePt t="16846" x="9251950" y="1231900"/>
          <p14:tracePt t="16863" x="9323388" y="1214438"/>
          <p14:tracePt t="16879" x="9358313" y="1196975"/>
          <p14:tracePt t="16896" x="9402763" y="1187450"/>
          <p14:tracePt t="16912" x="9429750" y="1179513"/>
          <p14:tracePt t="16929" x="9447213" y="1179513"/>
          <p14:tracePt t="16946" x="9456738" y="1179513"/>
          <p14:tracePt t="16962" x="9474200" y="1179513"/>
          <p14:tracePt t="16979" x="9483725" y="1179513"/>
          <p14:tracePt t="16996" x="9491663" y="1179513"/>
          <p14:tracePt t="17012" x="9501188" y="1179513"/>
          <p14:tracePt t="18625" x="9510713" y="1179513"/>
          <p14:tracePt t="18637" x="9537700" y="1179513"/>
          <p14:tracePt t="18650" x="9582150" y="1179513"/>
          <p14:tracePt t="18663" x="9680575" y="1179513"/>
          <p14:tracePt t="18677" x="9777413" y="1179513"/>
          <p14:tracePt t="18692" x="9848850" y="1179513"/>
          <p14:tracePt t="18709" x="9912350" y="1179513"/>
          <p14:tracePt t="18726" x="9947275" y="1179513"/>
          <p14:tracePt t="18742" x="9991725" y="1179513"/>
          <p14:tracePt t="18759" x="10018713" y="1179513"/>
          <p14:tracePt t="18776" x="10037763" y="1179513"/>
          <p14:tracePt t="18792" x="10045700" y="1187450"/>
          <p14:tracePt t="19069" x="10055225" y="1187450"/>
          <p14:tracePt t="19082" x="10063163" y="1187450"/>
          <p14:tracePt t="19094" x="10082213" y="1187450"/>
          <p14:tracePt t="19107" x="10126663" y="1187450"/>
          <p14:tracePt t="19120" x="10188575" y="1187450"/>
          <p14:tracePt t="19132" x="10260013" y="1187450"/>
          <p14:tracePt t="19145" x="10348913" y="1187450"/>
          <p14:tracePt t="19158" x="10420350" y="1187450"/>
          <p14:tracePt t="19175" x="10474325" y="1187450"/>
          <p14:tracePt t="19191" x="10510838" y="1196975"/>
          <p14:tracePt t="19208" x="10537825" y="1204913"/>
          <p14:tracePt t="19225" x="10572750" y="1204913"/>
          <p14:tracePt t="19241" x="10590213" y="1204913"/>
          <p14:tracePt t="19869" x="10599738" y="1204913"/>
          <p14:tracePt t="19894" x="10609263" y="1204913"/>
          <p14:tracePt t="19907" x="10634663" y="1204913"/>
          <p14:tracePt t="19920" x="10653713" y="1204913"/>
          <p14:tracePt t="19932" x="10688638" y="1204913"/>
          <p14:tracePt t="19945" x="10715625" y="1204913"/>
          <p14:tracePt t="19958" x="10742613" y="1204913"/>
          <p14:tracePt t="19973" x="10769600" y="1204913"/>
          <p14:tracePt t="19990" x="10787063" y="1204913"/>
          <p14:tracePt t="20007" x="10804525" y="1204913"/>
          <p14:tracePt t="20023" x="10831513" y="1204913"/>
          <p14:tracePt t="20040" x="10848975" y="1204913"/>
          <p14:tracePt t="20056" x="10868025" y="1204913"/>
          <p14:tracePt t="20073" x="10885488" y="1204913"/>
          <p14:tracePt t="20090" x="10885488" y="1196975"/>
          <p14:tracePt t="20106" x="10895013" y="1187450"/>
          <p14:tracePt t="20123" x="10902950" y="1133475"/>
          <p14:tracePt t="20140" x="10912475" y="1089025"/>
          <p14:tracePt t="20156" x="10912475" y="1044575"/>
          <p14:tracePt t="20173" x="10912475" y="1017588"/>
          <p14:tracePt t="20190" x="10912475" y="955675"/>
          <p14:tracePt t="20206" x="10902950" y="946150"/>
          <p14:tracePt t="20223" x="10902950" y="938213"/>
          <p14:tracePt t="20239" x="10902950" y="928688"/>
          <p14:tracePt t="20256" x="10895013" y="928688"/>
          <p14:tracePt t="20273" x="10895013" y="919163"/>
          <p14:tracePt t="20289" x="10885488" y="919163"/>
          <p14:tracePt t="20427" x="10885488" y="928688"/>
          <p14:tracePt t="20440" x="10902950" y="990600"/>
          <p14:tracePt t="20452" x="10956925" y="1089025"/>
          <p14:tracePt t="20465" x="10991850" y="1196975"/>
          <p14:tracePt t="20478" x="11018838" y="1276350"/>
          <p14:tracePt t="20491" x="11037888" y="1322388"/>
          <p14:tracePt t="20505" x="11045825" y="1339850"/>
          <p14:tracePt t="20522" x="11055350" y="1347788"/>
          <p14:tracePt t="20554" x="11055350" y="1357313"/>
          <p14:tracePt t="20642" x="11045825" y="1357313"/>
          <p14:tracePt t="20656" x="11018838" y="1357313"/>
          <p14:tracePt t="20668" x="10991850" y="1357313"/>
          <p14:tracePt t="20681" x="10947400" y="1347788"/>
          <p14:tracePt t="20693" x="10895013" y="1322388"/>
          <p14:tracePt t="20707" x="10814050" y="1268413"/>
          <p14:tracePt t="20722" x="10742613" y="1223963"/>
          <p14:tracePt t="20738" x="10661650" y="1133475"/>
          <p14:tracePt t="20755" x="10563225" y="1071563"/>
          <p14:tracePt t="20772" x="10456863" y="990600"/>
          <p14:tracePt t="20788" x="10420350" y="965200"/>
          <p14:tracePt t="20805" x="10402888" y="946150"/>
          <p14:tracePt t="20822" x="10375900" y="938213"/>
          <p14:tracePt t="20838" x="10375900" y="928688"/>
          <p14:tracePt t="21049" x="10375900" y="938213"/>
          <p14:tracePt t="21061" x="10375900" y="955675"/>
          <p14:tracePt t="21074" x="10375900" y="982663"/>
          <p14:tracePt t="21087" x="10385425" y="1027113"/>
          <p14:tracePt t="21099" x="10402888" y="1071563"/>
          <p14:tracePt t="21112" x="10420350" y="1125538"/>
          <p14:tracePt t="21125" x="10439400" y="1152525"/>
          <p14:tracePt t="21138" x="10447338" y="1169988"/>
          <p14:tracePt t="21154" x="10447338" y="1196975"/>
          <p14:tracePt t="21171" x="10456863" y="1204913"/>
          <p14:tracePt t="21187" x="10466388" y="1223963"/>
          <p14:tracePt t="21204" x="10474325" y="1258888"/>
          <p14:tracePt t="21221" x="10491788" y="1268413"/>
          <p14:tracePt t="21237" x="10491788" y="1285875"/>
          <p14:tracePt t="21254" x="10501313" y="1312863"/>
          <p14:tracePt t="21271" x="10501313" y="1322388"/>
          <p14:tracePt t="22268" x="10510838" y="1322388"/>
          <p14:tracePt t="24211" x="10518775" y="1322388"/>
          <p14:tracePt t="24224" x="10537825" y="1322388"/>
          <p14:tracePt t="24237" x="10545763" y="1322388"/>
          <p14:tracePt t="24249" x="10572750" y="1322388"/>
          <p14:tracePt t="24262" x="10590213" y="1322388"/>
          <p14:tracePt t="24275" x="10617200" y="1322388"/>
          <p14:tracePt t="24287" x="10661650" y="1322388"/>
          <p14:tracePt t="24300" x="10698163" y="1322388"/>
          <p14:tracePt t="24315" x="10733088" y="1312863"/>
          <p14:tracePt t="24331" x="10769600" y="1312863"/>
          <p14:tracePt t="24348" x="10796588" y="1312863"/>
          <p14:tracePt t="24365" x="10841038" y="1276350"/>
          <p14:tracePt t="24381" x="10848975" y="1276350"/>
          <p14:tracePt t="24398" x="10858500" y="1268413"/>
          <p14:tracePt t="24415" x="10858500" y="1250950"/>
          <p14:tracePt t="24431" x="10858500" y="1241425"/>
          <p14:tracePt t="24448" x="10868025" y="1231900"/>
          <p14:tracePt t="24465" x="10875963" y="1214438"/>
          <p14:tracePt t="24481" x="10875963" y="1204913"/>
          <p14:tracePt t="24498" x="10875963" y="1179513"/>
          <p14:tracePt t="24516" x="10875963" y="1160463"/>
          <p14:tracePt t="24531" x="10868025" y="1143000"/>
          <p14:tracePt t="24548" x="10841038" y="1133475"/>
          <p14:tracePt t="24564" x="10814050" y="1125538"/>
          <p14:tracePt t="24581" x="10742613" y="1098550"/>
          <p14:tracePt t="24598" x="10706100" y="1089025"/>
          <p14:tracePt t="24614" x="10680700" y="1089025"/>
          <p14:tracePt t="24631" x="10617200" y="1089025"/>
          <p14:tracePt t="24648" x="10563225" y="1089025"/>
          <p14:tracePt t="24664" x="10528300" y="1098550"/>
          <p14:tracePt t="24681" x="10466388" y="1133475"/>
          <p14:tracePt t="24697" x="10456863" y="1143000"/>
          <p14:tracePt t="24714" x="10439400" y="1143000"/>
          <p14:tracePt t="24731" x="10439400" y="1152525"/>
          <p14:tracePt t="24756" x="10439400" y="1160463"/>
          <p14:tracePt t="24794" x="10439400" y="1169988"/>
          <p14:tracePt t="24832" x="10447338" y="1187450"/>
          <p14:tracePt t="24845" x="10474325" y="1187450"/>
          <p14:tracePt t="24858" x="10518775" y="1196975"/>
          <p14:tracePt t="24870" x="10572750" y="1214438"/>
          <p14:tracePt t="24883" x="10634663" y="1231900"/>
          <p14:tracePt t="24897" x="10698163" y="1250950"/>
          <p14:tracePt t="24914" x="10769600" y="1258888"/>
          <p14:tracePt t="24930" x="10823575" y="1268413"/>
          <p14:tracePt t="24947" x="10875963" y="1276350"/>
          <p14:tracePt t="24964" x="10902950" y="1276350"/>
          <p14:tracePt t="24980" x="10920413" y="1276350"/>
          <p14:tracePt t="24997" x="10939463" y="1276350"/>
          <p14:tracePt t="25013" x="10966450" y="1276350"/>
          <p14:tracePt t="25030" x="10991850" y="1276350"/>
          <p14:tracePt t="25047" x="11010900" y="1276350"/>
          <p14:tracePt t="25063" x="11045825" y="1276350"/>
          <p14:tracePt t="25080" x="11063288" y="1276350"/>
          <p14:tracePt t="25097" x="11082338" y="1276350"/>
          <p14:tracePt t="25113" x="11099800" y="1276350"/>
          <p14:tracePt t="25136" x="11109325" y="1276350"/>
          <p14:tracePt t="25950" x="11117263" y="1276350"/>
          <p14:tracePt t="25962" x="11126788" y="1276350"/>
          <p14:tracePt t="25975" x="11144250" y="1276350"/>
          <p14:tracePt t="25987" x="11171238" y="1276350"/>
          <p14:tracePt t="26000" x="11188700" y="1276350"/>
          <p14:tracePt t="26013" x="11206163" y="1276350"/>
          <p14:tracePt t="26028" x="11225213" y="1276350"/>
          <p14:tracePt t="26045" x="11233150" y="1276350"/>
          <p14:tracePt t="26061" x="11260138" y="1276350"/>
          <p14:tracePt t="26078" x="11269663" y="1276350"/>
          <p14:tracePt t="26102" x="11277600" y="1276350"/>
          <p14:tracePt t="27651" x="11269663" y="1276350"/>
          <p14:tracePt t="27664" x="11252200" y="1276350"/>
          <p14:tracePt t="27676" x="11225213" y="1276350"/>
          <p14:tracePt t="27689" x="11144250" y="1276350"/>
          <p14:tracePt t="27701" x="10983913" y="1276350"/>
          <p14:tracePt t="27714" x="10555288" y="1250950"/>
          <p14:tracePt t="27727" x="9929813" y="1214438"/>
          <p14:tracePt t="27742" x="9232900" y="1196975"/>
          <p14:tracePt t="27758" x="8491538" y="1179513"/>
          <p14:tracePt t="27775" x="7848600" y="1160463"/>
          <p14:tracePt t="27791" x="6608763" y="1160463"/>
          <p14:tracePt t="27808" x="6089650" y="1169988"/>
          <p14:tracePt t="27825" x="5661025" y="1214438"/>
          <p14:tracePt t="27841" x="5322888" y="1285875"/>
          <p14:tracePt t="27858" x="5232400" y="1322388"/>
          <p14:tracePt t="27875" x="5187950" y="1330325"/>
          <p14:tracePt t="28120" x="5170488" y="1330325"/>
          <p14:tracePt t="28133" x="5143500" y="1330325"/>
          <p14:tracePt t="28145" x="5116513" y="1330325"/>
          <p14:tracePt t="28158" x="5081588" y="1330325"/>
          <p14:tracePt t="28171" x="5045075" y="1330325"/>
          <p14:tracePt t="28183" x="5018088" y="1330325"/>
          <p14:tracePt t="28196" x="5000625" y="1330325"/>
          <p14:tracePt t="28209" x="4973638" y="1330325"/>
          <p14:tracePt t="28234" x="4965700" y="1330325"/>
          <p14:tracePt t="28247" x="4946650" y="1330325"/>
          <p14:tracePt t="28272" x="4929188" y="1339850"/>
          <p14:tracePt t="28285" x="4929188" y="1347788"/>
          <p14:tracePt t="28297" x="4929188" y="1357313"/>
          <p14:tracePt t="28310" x="4929188" y="1366838"/>
          <p14:tracePt t="31255" x="4965700" y="1357313"/>
          <p14:tracePt t="31268" x="5108575" y="1312863"/>
          <p14:tracePt t="31281" x="5572125" y="1223963"/>
          <p14:tracePt t="31294" x="6251575" y="1133475"/>
          <p14:tracePt t="31306" x="6867525" y="1133475"/>
          <p14:tracePt t="31319" x="7170738" y="1133475"/>
          <p14:tracePt t="31335" x="7394575" y="1204913"/>
          <p14:tracePt t="31351" x="7562850" y="1285875"/>
          <p14:tracePt t="31368" x="7680325" y="1357313"/>
          <p14:tracePt t="31385" x="7769225" y="1473200"/>
          <p14:tracePt t="31598" x="7777163" y="1500188"/>
          <p14:tracePt t="31611" x="7823200" y="1589088"/>
          <p14:tracePt t="31624" x="7894638" y="1724025"/>
          <p14:tracePt t="31636" x="8010525" y="1965325"/>
          <p14:tracePt t="31651" x="8089900" y="2170113"/>
          <p14:tracePt t="31667" x="8134350" y="2268538"/>
          <p14:tracePt t="31684" x="8134350" y="2330450"/>
          <p14:tracePt t="31701" x="8081963" y="2401888"/>
          <p14:tracePt t="31717" x="7947025" y="2455863"/>
          <p14:tracePt t="31734" x="7626350" y="2536825"/>
          <p14:tracePt t="31751" x="6867525" y="2616200"/>
          <p14:tracePt t="31767" x="6589713" y="2608263"/>
          <p14:tracePt t="31784" x="6323013" y="2554288"/>
          <p14:tracePt t="31801" x="6126163" y="2455863"/>
          <p14:tracePt t="31801" x="5938838" y="2286000"/>
          <p14:tracePt t="31817" x="5795963" y="2062163"/>
          <p14:tracePt t="31834" x="5705475" y="1847850"/>
          <p14:tracePt t="31850" x="5670550" y="1679575"/>
          <p14:tracePt t="31867" x="5670550" y="1438275"/>
          <p14:tracePt t="31884" x="5732463" y="1347788"/>
          <p14:tracePt t="31900" x="5911850" y="1223963"/>
          <p14:tracePt t="31917" x="6643688" y="928688"/>
          <p14:tracePt t="31934" x="7081838" y="839788"/>
          <p14:tracePt t="31950" x="7446963" y="776288"/>
          <p14:tracePt t="31967" x="7974013" y="758825"/>
          <p14:tracePt t="31983" x="8108950" y="758825"/>
          <p14:tracePt t="32000" x="8269288" y="758825"/>
          <p14:tracePt t="32017" x="8501063" y="847725"/>
          <p14:tracePt t="32033" x="8589963" y="893763"/>
          <p14:tracePt t="32050" x="8670925" y="955675"/>
          <p14:tracePt t="32067" x="8751888" y="1017588"/>
          <p14:tracePt t="32083" x="8769350" y="1054100"/>
          <p14:tracePt t="32100" x="8777288" y="1081088"/>
          <p14:tracePt t="32117" x="8786813" y="1143000"/>
          <p14:tracePt t="32133" x="8769350" y="1276350"/>
          <p14:tracePt t="32150" x="8732838" y="1330325"/>
          <p14:tracePt t="32167" x="8697913" y="1374775"/>
          <p14:tracePt t="32183" x="8653463" y="1419225"/>
          <p14:tracePt t="32905" x="8643938" y="1419225"/>
          <p14:tracePt t="32918" x="8626475" y="1419225"/>
          <p14:tracePt t="32931" x="8572500" y="1419225"/>
          <p14:tracePt t="32943" x="8420100" y="1419225"/>
          <p14:tracePt t="32956" x="8099425" y="1419225"/>
          <p14:tracePt t="32969" x="7554913" y="1419225"/>
          <p14:tracePt t="32982" x="7089775" y="1419225"/>
          <p14:tracePt t="32998" x="6769100" y="1419225"/>
          <p14:tracePt t="33015" x="6537325" y="1419225"/>
          <p14:tracePt t="33031" x="6367463" y="1419225"/>
          <p14:tracePt t="33048" x="6062663" y="1419225"/>
          <p14:tracePt t="33065" x="5938838" y="1419225"/>
          <p14:tracePt t="33081" x="5857875" y="1419225"/>
          <p14:tracePt t="33098" x="5741988" y="1411288"/>
          <p14:tracePt t="33115" x="5688013" y="1401763"/>
          <p14:tracePt t="33131" x="5661025" y="1384300"/>
          <p14:tracePt t="33148" x="5626100" y="1366838"/>
          <p14:tracePt t="33165" x="5616575" y="1347788"/>
          <p14:tracePt t="33181" x="5599113" y="1347788"/>
          <p14:tracePt t="33198" x="5599113" y="1339850"/>
          <p14:tracePt t="33260" x="5599113" y="1330325"/>
          <p14:tracePt t="33336" x="5599113" y="1322388"/>
          <p14:tracePt t="33349" x="5616575" y="1312863"/>
          <p14:tracePt t="33361" x="5661025" y="1303338"/>
          <p14:tracePt t="33374" x="5751513" y="1285875"/>
          <p14:tracePt t="33387" x="5875338" y="1276350"/>
          <p14:tracePt t="33400" x="6018213" y="1276350"/>
          <p14:tracePt t="33414" x="6143625" y="1276350"/>
          <p14:tracePt t="33431" x="6242050" y="1276350"/>
          <p14:tracePt t="33448" x="6323013" y="1303338"/>
          <p14:tracePt t="33464" x="6438900" y="1347788"/>
          <p14:tracePt t="33481" x="6465888" y="1374775"/>
          <p14:tracePt t="33498" x="6491288" y="1384300"/>
          <p14:tracePt t="33514" x="6510338" y="1384300"/>
          <p14:tracePt t="33539" x="6518275" y="1384300"/>
          <p14:tracePt t="33589" x="6518275" y="1374775"/>
          <p14:tracePt t="33602" x="6491288" y="1339850"/>
          <p14:tracePt t="33615" x="6438900" y="1268413"/>
          <p14:tracePt t="33628" x="6375400" y="1204913"/>
          <p14:tracePt t="33640" x="6313488" y="1152525"/>
          <p14:tracePt t="33653" x="6251575" y="1108075"/>
          <p14:tracePt t="33666" x="6197600" y="1081088"/>
          <p14:tracePt t="33681" x="6143625" y="1062038"/>
          <p14:tracePt t="33698" x="6116638" y="1044575"/>
          <p14:tracePt t="33714" x="6081713" y="1044575"/>
          <p14:tracePt t="33730" x="6027738" y="1036638"/>
          <p14:tracePt t="33747" x="6000750" y="1036638"/>
          <p14:tracePt t="33764" x="5983288" y="1036638"/>
          <p14:tracePt t="33780" x="5956300" y="1071563"/>
          <p14:tracePt t="33797" x="5946775" y="1133475"/>
          <p14:tracePt t="33813" x="5938838" y="1196975"/>
          <p14:tracePt t="33830" x="5938838" y="1268413"/>
          <p14:tracePt t="33847" x="6027738" y="1419225"/>
          <p14:tracePt t="33863" x="6134100" y="1509713"/>
          <p14:tracePt t="33880" x="6340475" y="1589088"/>
          <p14:tracePt t="33897" x="6875463" y="1704975"/>
          <p14:tracePt t="33913" x="7153275" y="1724025"/>
          <p14:tracePt t="33930" x="7456488" y="1724025"/>
          <p14:tracePt t="33946" x="8180388" y="1598613"/>
          <p14:tracePt t="33963" x="8582025" y="1438275"/>
          <p14:tracePt t="33980" x="8974138" y="1204913"/>
          <p14:tracePt t="33997" x="9402763" y="884238"/>
          <p14:tracePt t="34013" x="9483725" y="822325"/>
          <p14:tracePt t="34030" x="9518650" y="795338"/>
          <p14:tracePt t="34046" x="9537700" y="758825"/>
          <p14:tracePt t="34063" x="9537700" y="750888"/>
          <p14:tracePt t="34079" x="9545638" y="731838"/>
          <p14:tracePt t="34096" x="9555163" y="731838"/>
          <p14:tracePt t="34113" x="9555163" y="714375"/>
          <p14:tracePt t="34129" x="9545638" y="696913"/>
          <p14:tracePt t="34146" x="9510713" y="679450"/>
          <p14:tracePt t="34163" x="9340850" y="598488"/>
          <p14:tracePt t="34180" x="9197975" y="561975"/>
          <p14:tracePt t="34196" x="9037638" y="544513"/>
          <p14:tracePt t="34198" x="8875713" y="517525"/>
          <p14:tracePt t="34213" x="8715375" y="517525"/>
          <p14:tracePt t="34229" x="8589963" y="554038"/>
          <p14:tracePt t="34246" x="8474075" y="598488"/>
          <p14:tracePt t="34263" x="8323263" y="714375"/>
          <p14:tracePt t="34279" x="8277225" y="758825"/>
          <p14:tracePt t="34296" x="8232775" y="822325"/>
          <p14:tracePt t="34313" x="8180388" y="990600"/>
          <p14:tracePt t="34329" x="8180388" y="1071563"/>
          <p14:tracePt t="34346" x="8170863" y="1152525"/>
          <p14:tracePt t="34362" x="8170863" y="1295400"/>
          <p14:tracePt t="34379" x="8170863" y="1357313"/>
          <p14:tracePt t="34395" x="8170863" y="1419225"/>
          <p14:tracePt t="34412" x="8180388" y="1455738"/>
          <p14:tracePt t="34429" x="8215313" y="1509713"/>
          <p14:tracePt t="34445" x="8242300" y="1527175"/>
          <p14:tracePt t="34462" x="8269288" y="1536700"/>
          <p14:tracePt t="34479" x="8313738" y="1544638"/>
          <p14:tracePt t="34495" x="8323263" y="1544638"/>
          <p14:tracePt t="34512" x="8340725" y="1544638"/>
          <p14:tracePt t="34529" x="8348663" y="1544638"/>
          <p14:tracePt t="34545" x="8358188" y="1544638"/>
          <p14:tracePt t="34565" x="8367713" y="1544638"/>
          <p14:tracePt t="34629" x="8367713" y="1536700"/>
          <p14:tracePt t="34642" x="8358188" y="1509713"/>
          <p14:tracePt t="34654" x="8331200" y="1482725"/>
          <p14:tracePt t="34667" x="8286750" y="1438275"/>
          <p14:tracePt t="34680" x="8197850" y="1393825"/>
          <p14:tracePt t="34695" x="8108950" y="1347788"/>
          <p14:tracePt t="34712" x="8001000" y="1322388"/>
          <p14:tracePt t="34728" x="7920038" y="1303338"/>
          <p14:tracePt t="34745" x="7796213" y="1295400"/>
          <p14:tracePt t="34762" x="7759700" y="1295400"/>
          <p14:tracePt t="34778" x="7724775" y="1295400"/>
          <p14:tracePt t="34795" x="7705725" y="1295400"/>
          <p14:tracePt t="34811" x="7697788" y="1295400"/>
          <p14:tracePt t="34832" x="7680325" y="1295400"/>
          <p14:tracePt t="34857" x="7680325" y="1303338"/>
          <p14:tracePt t="34870" x="7680325" y="1312863"/>
          <p14:tracePt t="34882" x="7670800" y="1322388"/>
          <p14:tracePt t="34895" x="7670800" y="1330325"/>
          <p14:tracePt t="34911" x="7670800" y="1339850"/>
          <p14:tracePt t="34928" x="7670800" y="1357313"/>
          <p14:tracePt t="34944" x="7670800" y="1374775"/>
          <p14:tracePt t="34961" x="7715250" y="1419225"/>
          <p14:tracePt t="34978" x="7769225" y="1446213"/>
          <p14:tracePt t="34994" x="7831138" y="1482725"/>
          <p14:tracePt t="35011" x="7983538" y="1517650"/>
          <p14:tracePt t="35028" x="8037513" y="1527175"/>
          <p14:tracePt t="35044" x="8062913" y="1536700"/>
          <p14:tracePt t="35061" x="8099425" y="1536700"/>
          <p14:tracePt t="35077" x="8116888" y="1536700"/>
          <p14:tracePt t="35098" x="8126413" y="1527175"/>
          <p14:tracePt t="35111" x="8126413" y="1509713"/>
          <p14:tracePt t="35127" x="8134350" y="1473200"/>
          <p14:tracePt t="35144" x="8143875" y="1428750"/>
          <p14:tracePt t="35161" x="8143875" y="1393825"/>
          <p14:tracePt t="35177" x="8143875" y="1295400"/>
          <p14:tracePt t="35194" x="8143875" y="1241425"/>
          <p14:tracePt t="35211" x="8116888" y="1187450"/>
          <p14:tracePt t="35227" x="8045450" y="1089025"/>
          <p14:tracePt t="35244" x="8001000" y="1044575"/>
          <p14:tracePt t="35260" x="7956550" y="1017588"/>
          <p14:tracePt t="35277" x="7885113" y="982663"/>
          <p14:tracePt t="35294" x="7867650" y="982663"/>
          <p14:tracePt t="35310" x="7848600" y="982663"/>
          <p14:tracePt t="35327" x="7813675" y="982663"/>
          <p14:tracePt t="35344" x="7796213" y="982663"/>
          <p14:tracePt t="35360" x="7777163" y="982663"/>
          <p14:tracePt t="35377" x="7742238" y="1000125"/>
          <p14:tracePt t="35394" x="7724775" y="1027113"/>
          <p14:tracePt t="35410" x="7715250" y="1054100"/>
          <p14:tracePt t="35427" x="7697788" y="1098550"/>
          <p14:tracePt t="35443" x="7688263" y="1179513"/>
          <p14:tracePt t="35460" x="7688263" y="1223963"/>
          <p14:tracePt t="35477" x="7688263" y="1276350"/>
          <p14:tracePt t="35493" x="7705725" y="1384300"/>
          <p14:tracePt t="35510" x="7724775" y="1411288"/>
          <p14:tracePt t="35527" x="7759700" y="1438275"/>
          <p14:tracePt t="35543" x="7848600" y="1473200"/>
          <p14:tracePt t="35560" x="7912100" y="1482725"/>
          <p14:tracePt t="35577" x="7991475" y="1490663"/>
          <p14:tracePt t="35593" x="8126413" y="1500188"/>
          <p14:tracePt t="35610" x="8188325" y="1500188"/>
          <p14:tracePt t="35627" x="8259763" y="1500188"/>
          <p14:tracePt t="35643" x="8375650" y="1500188"/>
          <p14:tracePt t="35660" x="8420100" y="1500188"/>
          <p14:tracePt t="35676" x="8447088" y="1500188"/>
          <p14:tracePt t="35693" x="8466138" y="1500188"/>
          <p14:tracePt t="35710" x="8474075" y="1500188"/>
          <p14:tracePt t="35744" x="8483600" y="1500188"/>
          <p14:tracePt t="35782" x="8491538" y="1500188"/>
          <p14:tracePt t="35845" x="8501063" y="1500188"/>
          <p14:tracePt t="35871" x="8501063" y="1490663"/>
          <p14:tracePt t="35909" x="8510588" y="1482725"/>
          <p14:tracePt t="36011" x="8518525" y="1482725"/>
          <p14:tracePt t="37547" x="8501063" y="1482725"/>
          <p14:tracePt t="37560" x="8474075" y="1482725"/>
          <p14:tracePt t="37573" x="8420100" y="1482725"/>
          <p14:tracePt t="37585" x="8304213" y="1482725"/>
          <p14:tracePt t="37598" x="8180388" y="1482725"/>
          <p14:tracePt t="37610" x="8045450" y="1482725"/>
          <p14:tracePt t="37623" x="7920038" y="1482725"/>
          <p14:tracePt t="37639" x="7823200" y="1482725"/>
          <p14:tracePt t="37656" x="7759700" y="1482725"/>
          <p14:tracePt t="37673" x="7715250" y="1482725"/>
          <p14:tracePt t="37689" x="7670800" y="1490663"/>
          <p14:tracePt t="37706" x="7653338" y="1500188"/>
          <p14:tracePt t="37723" x="7643813" y="1509713"/>
          <p14:tracePt t="37739" x="7634288" y="1509713"/>
          <p14:tracePt t="38626" x="7626350" y="1509713"/>
          <p14:tracePt t="38639" x="7616825" y="1509713"/>
          <p14:tracePt t="38651" x="7599363" y="1509713"/>
          <p14:tracePt t="38664" x="7554913" y="1509713"/>
          <p14:tracePt t="38677" x="7456488" y="1509713"/>
          <p14:tracePt t="38690" x="7304088" y="1509713"/>
          <p14:tracePt t="38704" x="7099300" y="1517650"/>
          <p14:tracePt t="38720" x="6911975" y="1544638"/>
          <p14:tracePt t="38737" x="6796088" y="1562100"/>
          <p14:tracePt t="38754" x="6616700" y="1571625"/>
          <p14:tracePt t="38770" x="6554788" y="1581150"/>
          <p14:tracePt t="38787" x="6491288" y="1589088"/>
          <p14:tracePt t="38804" x="6367463" y="1608138"/>
          <p14:tracePt t="38820" x="6323013" y="1608138"/>
          <p14:tracePt t="38837" x="6276975" y="1625600"/>
          <p14:tracePt t="38854" x="6224588" y="1625600"/>
          <p14:tracePt t="38870" x="6180138" y="1643063"/>
          <p14:tracePt t="38887" x="6161088" y="1643063"/>
          <p14:tracePt t="38904" x="6143625" y="1643063"/>
          <p14:tracePt t="38920" x="6108700" y="1643063"/>
          <p14:tracePt t="38937" x="6089650" y="1643063"/>
          <p14:tracePt t="38954" x="6081713" y="1643063"/>
          <p14:tracePt t="38970" x="6062663" y="1643063"/>
          <p14:tracePt t="38987" x="6054725" y="1643063"/>
          <p14:tracePt t="39003" x="6045200" y="1643063"/>
          <p14:tracePt t="39020" x="6027738" y="1643063"/>
          <p14:tracePt t="39082" x="6018213" y="1643063"/>
          <p14:tracePt t="39450" x="6000750" y="1643063"/>
          <p14:tracePt t="39463" x="5983288" y="1643063"/>
          <p14:tracePt t="39476" x="5938838" y="1643063"/>
          <p14:tracePt t="39488" x="5894388" y="1643063"/>
          <p14:tracePt t="39502" x="5848350" y="1643063"/>
          <p14:tracePt t="39519" x="5786438" y="1643063"/>
          <p14:tracePt t="39536" x="5768975" y="1643063"/>
          <p14:tracePt t="39552" x="5741988" y="1643063"/>
          <p14:tracePt t="39628" x="5751513" y="1643063"/>
          <p14:tracePt t="39640" x="5830888" y="1643063"/>
          <p14:tracePt t="39654" x="5973763" y="1643063"/>
          <p14:tracePt t="39666" x="6259513" y="1652588"/>
          <p14:tracePt t="39678" x="6562725" y="1697038"/>
          <p14:tracePt t="39691" x="6796088" y="1714500"/>
          <p14:tracePt t="39704" x="7037388" y="1741488"/>
          <p14:tracePt t="39719" x="7313613" y="1758950"/>
          <p14:tracePt t="39735" x="7661275" y="1758950"/>
          <p14:tracePt t="39752" x="8027988" y="1758950"/>
          <p14:tracePt t="39768" x="8599488" y="1758950"/>
          <p14:tracePt t="39785" x="8751888" y="1758950"/>
          <p14:tracePt t="39802" x="8831263" y="1758950"/>
          <p14:tracePt t="39818" x="8929688" y="1758950"/>
          <p14:tracePt t="39835" x="8947150" y="1758950"/>
          <p14:tracePt t="39852" x="8956675" y="1758950"/>
          <p14:tracePt t="39868" x="8966200" y="1758950"/>
          <p14:tracePt t="39970" x="8956675" y="1758950"/>
          <p14:tracePt t="39983" x="8912225" y="1758950"/>
          <p14:tracePt t="39995" x="8840788" y="1758950"/>
          <p14:tracePt t="40008" x="8742363" y="1751013"/>
          <p14:tracePt t="40021" x="8609013" y="1724025"/>
          <p14:tracePt t="40035" x="8501063" y="1704975"/>
          <p14:tracePt t="40051" x="8420100" y="1697038"/>
          <p14:tracePt t="40068" x="8358188" y="1679575"/>
          <p14:tracePt t="40085" x="8242300" y="1652588"/>
          <p14:tracePt t="40101" x="8205788" y="1633538"/>
          <p14:tracePt t="40118" x="8170863" y="1633538"/>
          <p14:tracePt t="40135" x="8099425" y="1616075"/>
          <p14:tracePt t="40151" x="8062913" y="1608138"/>
          <p14:tracePt t="40168" x="8037513" y="1598613"/>
          <p14:tracePt t="40184" x="7991475" y="1598613"/>
          <p14:tracePt t="40201" x="7966075" y="1581150"/>
          <p14:tracePt t="40218" x="7947025" y="1571625"/>
          <p14:tracePt t="40234" x="7939088" y="1562100"/>
          <p14:tracePt t="40251" x="7929563" y="1562100"/>
          <p14:tracePt t="40274" x="7920038" y="1562100"/>
          <p14:tracePt t="40286" x="7920038" y="1554163"/>
          <p14:tracePt t="40312" x="7912100" y="1544638"/>
          <p14:tracePt t="40325" x="7902575" y="1536700"/>
          <p14:tracePt t="40337" x="7902575" y="1517650"/>
          <p14:tracePt t="40351" x="7894638" y="1490663"/>
          <p14:tracePt t="40367" x="7875588" y="1465263"/>
          <p14:tracePt t="40384" x="7858125" y="1374775"/>
          <p14:tracePt t="40401" x="7813675" y="1179513"/>
          <p14:tracePt t="40417" x="7804150" y="1143000"/>
          <p14:tracePt t="40434" x="7796213" y="1116013"/>
          <p14:tracePt t="40452" x="7796213" y="1108075"/>
          <p14:tracePt t="40502" x="7796213" y="1116013"/>
          <p14:tracePt t="40515" x="7796213" y="1152525"/>
          <p14:tracePt t="40528" x="7777163" y="1196975"/>
          <p14:tracePt t="40540" x="7769225" y="1214438"/>
          <p14:tracePt t="40553" x="7751763" y="1241425"/>
          <p14:tracePt t="40567" x="7715250" y="1276350"/>
          <p14:tracePt t="40584" x="7653338" y="1303338"/>
          <p14:tracePt t="40600" x="7562850" y="1347788"/>
          <p14:tracePt t="40617" x="7205663" y="1446213"/>
          <p14:tracePt t="40633" x="6956425" y="1500188"/>
          <p14:tracePt t="40650" x="6769100" y="1527175"/>
          <p14:tracePt t="40667" x="6554788" y="1544638"/>
          <p14:tracePt t="40683" x="6483350" y="1544638"/>
          <p14:tracePt t="40700" x="6402388" y="1544638"/>
          <p14:tracePt t="40717" x="6340475" y="1544638"/>
          <p14:tracePt t="40733" x="6286500" y="1544638"/>
          <p14:tracePt t="40750" x="6276975" y="1544638"/>
          <p14:tracePt t="40971" x="6259513" y="1544638"/>
          <p14:tracePt t="40984" x="6232525" y="1544638"/>
          <p14:tracePt t="40997" x="6188075" y="1544638"/>
          <p14:tracePt t="41009" x="6108700" y="1544638"/>
          <p14:tracePt t="41022" x="5991225" y="1544638"/>
          <p14:tracePt t="41035" x="5867400" y="1544638"/>
          <p14:tracePt t="41049" x="5768975" y="1544638"/>
          <p14:tracePt t="41066" x="5715000" y="1554163"/>
          <p14:tracePt t="41083" x="5688013" y="1562100"/>
          <p14:tracePt t="41099" x="5661025" y="1562100"/>
          <p14:tracePt t="41213" x="5661025" y="1571625"/>
          <p14:tracePt t="41225" x="5670550" y="1581150"/>
          <p14:tracePt t="41238" x="5724525" y="1589088"/>
          <p14:tracePt t="41251" x="5822950" y="1616075"/>
          <p14:tracePt t="41266" x="5973763" y="1633538"/>
          <p14:tracePt t="41282" x="6205538" y="1660525"/>
          <p14:tracePt t="41299" x="6411913" y="1679575"/>
          <p14:tracePt t="41316" x="6661150" y="1679575"/>
          <p14:tracePt t="41332" x="6751638" y="1679575"/>
          <p14:tracePt t="41349" x="6840538" y="1679575"/>
          <p14:tracePt t="41365" x="6911975" y="1679575"/>
          <p14:tracePt t="41382" x="6929438" y="1679575"/>
          <p14:tracePt t="41416" x="6938963" y="1679575"/>
          <p14:tracePt t="41441" x="6946900" y="1679575"/>
          <p14:tracePt t="41530" x="6956425" y="1679575"/>
          <p14:tracePt t="41923" x="6973888" y="1679575"/>
          <p14:tracePt t="41936" x="7045325" y="1679575"/>
          <p14:tracePt t="41949" x="7161213" y="1670050"/>
          <p14:tracePt t="41961" x="7385050" y="1670050"/>
          <p14:tracePt t="41974" x="7661275" y="1670050"/>
          <p14:tracePt t="41986" x="7885113" y="1670050"/>
          <p14:tracePt t="41999" x="7991475" y="1670050"/>
          <p14:tracePt t="42014" x="8062913" y="1670050"/>
          <p14:tracePt t="42031" x="8116888" y="1670050"/>
          <p14:tracePt t="42047" x="8134350" y="1670050"/>
          <p14:tracePt t="42064" x="8161338" y="1670050"/>
          <p14:tracePt t="42151" x="8161338" y="1652588"/>
          <p14:tracePt t="42164" x="8161338" y="1616075"/>
          <p14:tracePt t="42177" x="8143875" y="1581150"/>
          <p14:tracePt t="42189" x="8089900" y="1500188"/>
          <p14:tracePt t="42202" x="8018463" y="1411288"/>
          <p14:tracePt t="42215" x="7966075" y="1339850"/>
          <p14:tracePt t="42230" x="7894638" y="1303338"/>
          <p14:tracePt t="42247" x="7867650" y="1285875"/>
          <p14:tracePt t="42264" x="7840663" y="1268413"/>
          <p14:tracePt t="42280" x="7813675" y="1268413"/>
          <p14:tracePt t="42297" x="7804150" y="1268413"/>
          <p14:tracePt t="42316" x="7796213" y="1268413"/>
          <p14:tracePt t="42330" x="7796213" y="1276350"/>
          <p14:tracePt t="42347" x="7786688" y="1303338"/>
          <p14:tracePt t="42363" x="7777163" y="1357313"/>
          <p14:tracePt t="42380" x="7769225" y="1482725"/>
          <p14:tracePt t="42397" x="7769225" y="1544638"/>
          <p14:tracePt t="42413" x="7786688" y="1598613"/>
          <p14:tracePt t="42431" x="7858125" y="1714500"/>
          <p14:tracePt t="42447" x="7902575" y="1758950"/>
          <p14:tracePt t="42463" x="7956550" y="1795463"/>
          <p14:tracePt t="42480" x="8010525" y="1822450"/>
          <p14:tracePt t="42497" x="8108950" y="1857375"/>
          <p14:tracePt t="42513" x="8134350" y="1866900"/>
          <p14:tracePt t="42530" x="8153400" y="1866900"/>
          <p14:tracePt t="42546" x="8161338" y="1866900"/>
          <p14:tracePt t="42569" x="8170863" y="1866900"/>
          <p14:tracePt t="42595" x="8180388" y="1866900"/>
          <p14:tracePt t="42607" x="8180388" y="1857375"/>
          <p14:tracePt t="42620" x="8180388" y="1830388"/>
          <p14:tracePt t="42633" x="8161338" y="1785938"/>
          <p14:tracePt t="42646" x="8116888" y="1704975"/>
          <p14:tracePt t="42663" x="8081963" y="1625600"/>
          <p14:tracePt t="42680" x="8018463" y="1544638"/>
          <p14:tracePt t="42696" x="7929563" y="1446213"/>
          <p14:tracePt t="42713" x="7894638" y="1428750"/>
          <p14:tracePt t="42730" x="7848600" y="1411288"/>
          <p14:tracePt t="42746" x="7804150" y="1393825"/>
          <p14:tracePt t="42763" x="7732713" y="1393825"/>
          <p14:tracePt t="42779" x="7688263" y="1393825"/>
          <p14:tracePt t="42796" x="7634288" y="1393825"/>
          <p14:tracePt t="42813" x="7510463" y="1473200"/>
          <p14:tracePt t="42830" x="7473950" y="1500188"/>
          <p14:tracePt t="42846" x="7446963" y="1536700"/>
          <p14:tracePt t="42862" x="7402513" y="1633538"/>
          <p14:tracePt t="42879" x="7385050" y="1697038"/>
          <p14:tracePt t="42896" x="7385050" y="1768475"/>
          <p14:tracePt t="42912" x="7394575" y="1857375"/>
          <p14:tracePt t="42929" x="7419975" y="1893888"/>
          <p14:tracePt t="42946" x="7473950" y="1919288"/>
          <p14:tracePt t="42963" x="7634288" y="1965325"/>
          <p14:tracePt t="42979" x="7742238" y="1990725"/>
          <p14:tracePt t="42996" x="7867650" y="2000250"/>
          <p14:tracePt t="43012" x="7966075" y="2000250"/>
          <p14:tracePt t="43029" x="8170863" y="1965325"/>
          <p14:tracePt t="43046" x="8286750" y="1928813"/>
          <p14:tracePt t="43062" x="8402638" y="1866900"/>
          <p14:tracePt t="43079" x="8589963" y="1751013"/>
          <p14:tracePt t="43095" x="8661400" y="1714500"/>
          <p14:tracePt t="43112" x="8751888" y="1679575"/>
          <p14:tracePt t="43129" x="8867775" y="1643063"/>
          <p14:tracePt t="43145" x="8929688" y="1633538"/>
          <p14:tracePt t="43162" x="8966200" y="1625600"/>
          <p14:tracePt t="43179" x="9045575" y="1625600"/>
          <p14:tracePt t="43195" x="9082088" y="1625600"/>
          <p14:tracePt t="43212" x="9109075" y="1625600"/>
          <p14:tracePt t="43229" x="9134475" y="1625600"/>
          <p14:tracePt t="43254" x="9144000" y="1625600"/>
          <p14:tracePt t="43381" x="9117013" y="1625600"/>
          <p14:tracePt t="43393" x="9055100" y="1625600"/>
          <p14:tracePt t="43406" x="8974138" y="1625600"/>
          <p14:tracePt t="43419" x="8840788" y="1625600"/>
          <p14:tracePt t="43431" x="8705850" y="1625600"/>
          <p14:tracePt t="43445" x="8616950" y="1625600"/>
          <p14:tracePt t="43461" x="8555038" y="1625600"/>
          <p14:tracePt t="43478" x="8510588" y="1625600"/>
          <p14:tracePt t="43495" x="8474075" y="1625600"/>
          <p14:tracePt t="43520" x="8466138" y="1625600"/>
          <p14:tracePt t="43837" x="8474075" y="1616075"/>
          <p14:tracePt t="43850" x="8501063" y="1616075"/>
          <p14:tracePt t="43862" x="8562975" y="1608138"/>
          <p14:tracePt t="43875" x="8661400" y="1608138"/>
          <p14:tracePt t="43888" x="8769350" y="1608138"/>
          <p14:tracePt t="43901" x="8831263" y="1608138"/>
          <p14:tracePt t="43913" x="8885238" y="1608138"/>
          <p14:tracePt t="43927" x="8912225" y="1608138"/>
          <p14:tracePt t="43944" x="8929688" y="1608138"/>
          <p14:tracePt t="43960" x="8939213" y="1608138"/>
          <p14:tracePt t="43977" x="8947150" y="1598613"/>
          <p14:tracePt t="44002" x="8956675" y="1598613"/>
          <p14:tracePt t="44028" x="8966200" y="1598613"/>
          <p14:tracePt t="44040" x="8966200" y="1589088"/>
          <p14:tracePt t="44256" x="8983663" y="1589088"/>
          <p14:tracePt t="44269" x="9010650" y="1589088"/>
          <p14:tracePt t="44281" x="9037638" y="1589088"/>
          <p14:tracePt t="44294" x="9099550" y="1589088"/>
          <p14:tracePt t="44307" x="9161463" y="1589088"/>
          <p14:tracePt t="44319" x="9205913" y="1589088"/>
          <p14:tracePt t="44332" x="9224963" y="1589088"/>
          <p14:tracePt t="44345" x="9251950" y="1589088"/>
          <p14:tracePt t="44383" x="9259888" y="1581150"/>
          <p14:tracePt t="44395" x="9269413" y="1571625"/>
          <p14:tracePt t="44408" x="9269413" y="1544638"/>
          <p14:tracePt t="44421" x="9269413" y="1517650"/>
          <p14:tracePt t="44433" x="9269413" y="1490663"/>
          <p14:tracePt t="44446" x="9251950" y="1465263"/>
          <p14:tracePt t="44459" x="9242425" y="1446213"/>
          <p14:tracePt t="44476" x="9215438" y="1438275"/>
          <p14:tracePt t="44493" x="9188450" y="1419225"/>
          <p14:tracePt t="44509" x="9126538" y="1411288"/>
          <p14:tracePt t="44526" x="9099550" y="1411288"/>
          <p14:tracePt t="44543" x="9082088" y="1411288"/>
          <p14:tracePt t="44559" x="9055100" y="1411288"/>
          <p14:tracePt t="44576" x="9018588" y="1446213"/>
          <p14:tracePt t="44593" x="9010650" y="1473200"/>
          <p14:tracePt t="44609" x="9001125" y="1490663"/>
          <p14:tracePt t="44626" x="8991600" y="1544638"/>
          <p14:tracePt t="44642" x="8991600" y="1571625"/>
          <p14:tracePt t="44659" x="8991600" y="1589088"/>
          <p14:tracePt t="44676" x="9072563" y="1679575"/>
          <p14:tracePt t="44692" x="9153525" y="1724025"/>
          <p14:tracePt t="44709" x="9251950" y="1768475"/>
          <p14:tracePt t="44726" x="9412288" y="1812925"/>
          <p14:tracePt t="44742" x="9466263" y="1812925"/>
          <p14:tracePt t="44759" x="9501188" y="1812925"/>
          <p14:tracePt t="44775" x="9572625" y="1776413"/>
          <p14:tracePt t="44792" x="9617075" y="1731963"/>
          <p14:tracePt t="44809" x="9634538" y="1697038"/>
          <p14:tracePt t="44825" x="9653588" y="1660525"/>
          <p14:tracePt t="44842" x="9671050" y="1616075"/>
          <p14:tracePt t="44859" x="9671050" y="1589088"/>
          <p14:tracePt t="44875" x="9671050" y="1562100"/>
          <p14:tracePt t="44892" x="9671050" y="1517650"/>
          <p14:tracePt t="44909" x="9644063" y="1509713"/>
          <p14:tracePt t="44925" x="9634538" y="1490663"/>
          <p14:tracePt t="44942" x="9590088" y="1482725"/>
          <p14:tracePt t="44959" x="9545638" y="1482725"/>
          <p14:tracePt t="44975" x="9510713" y="1482725"/>
          <p14:tracePt t="44992" x="9456738" y="1482725"/>
          <p14:tracePt t="45008" x="9447213" y="1490663"/>
          <p14:tracePt t="45025" x="9429750" y="1500188"/>
          <p14:tracePt t="45054" x="9429750" y="1509713"/>
          <p14:tracePt t="45080" x="9429750" y="1517650"/>
          <p14:tracePt t="45143" x="9439275" y="1527175"/>
          <p14:tracePt t="45156" x="9474200" y="1544638"/>
          <p14:tracePt t="45168" x="9528175" y="1554163"/>
          <p14:tracePt t="45181" x="9599613" y="1589088"/>
          <p14:tracePt t="45194" x="9680575" y="1608138"/>
          <p14:tracePt t="45208" x="9715500" y="1616075"/>
          <p14:tracePt t="45225" x="9769475" y="1625600"/>
          <p14:tracePt t="45241" x="9796463" y="1625600"/>
          <p14:tracePt t="45258" x="9823450" y="1625600"/>
          <p14:tracePt t="45880" x="9786938" y="1625600"/>
          <p14:tracePt t="45892" x="9634538" y="1625600"/>
          <p14:tracePt t="45905" x="9161463" y="1643063"/>
          <p14:tracePt t="45918" x="8412163" y="1724025"/>
          <p14:tracePt t="45930" x="7491413" y="1847850"/>
          <p14:tracePt t="45943" x="6956425" y="1938338"/>
          <p14:tracePt t="45957" x="6491288" y="2044700"/>
          <p14:tracePt t="45973" x="6134100" y="2170113"/>
          <p14:tracePt t="45990" x="5822950" y="2241550"/>
          <p14:tracePt t="46007" x="5411788" y="2384425"/>
          <p14:tracePt t="46023" x="5340350" y="2401888"/>
          <p14:tracePt t="46040" x="5276850" y="2411413"/>
          <p14:tracePt t="46057" x="5232400" y="2419350"/>
          <p14:tracePt t="46073" x="5224463" y="2428875"/>
          <p14:tracePt t="46273" x="5214938" y="2428875"/>
          <p14:tracePt t="46286" x="5187950" y="2428875"/>
          <p14:tracePt t="46298" x="5133975" y="2428875"/>
          <p14:tracePt t="46311" x="5062538" y="2428875"/>
          <p14:tracePt t="46324" x="4965700" y="2428875"/>
          <p14:tracePt t="46340" x="4857750" y="2419350"/>
          <p14:tracePt t="46356" x="4759325" y="2393950"/>
          <p14:tracePt t="46373" x="4679950" y="2384425"/>
          <p14:tracePt t="46390" x="4598988" y="2366963"/>
          <p14:tracePt t="46406" x="4581525" y="2347913"/>
          <p14:tracePt t="46424" x="4581525" y="2339975"/>
          <p14:tracePt t="46440" x="4562475" y="2322513"/>
          <p14:tracePt t="46456" x="4554538" y="2322513"/>
          <p14:tracePt t="46473" x="4545013" y="2312988"/>
          <p14:tracePt t="46490" x="4545013" y="2303463"/>
          <p14:tracePt t="46526" x="4545013" y="2295525"/>
          <p14:tracePt t="46602" x="4545013" y="2286000"/>
          <p14:tracePt t="46666" x="4545013" y="2268538"/>
          <p14:tracePt t="46678" x="4545013" y="2259013"/>
          <p14:tracePt t="46691" x="4562475" y="2251075"/>
          <p14:tracePt t="46704" x="4581525" y="2232025"/>
          <p14:tracePt t="49712" x="4589463" y="2224088"/>
          <p14:tracePt t="49724" x="4598988" y="2214563"/>
          <p14:tracePt t="49737" x="4625975" y="2197100"/>
          <p14:tracePt t="49750" x="4670425" y="2160588"/>
          <p14:tracePt t="49762" x="4759325" y="2116138"/>
          <p14:tracePt t="49775" x="4857750" y="2071688"/>
          <p14:tracePt t="49788" x="4973638" y="2036763"/>
          <p14:tracePt t="49800" x="5037138" y="2009775"/>
          <p14:tracePt t="49816" x="5081588" y="2000250"/>
          <p14:tracePt t="49833" x="5108575" y="1990725"/>
          <p14:tracePt t="49850" x="5116513" y="1982788"/>
          <p14:tracePt t="49866" x="5126038" y="1982788"/>
          <p14:tracePt t="49883" x="5133975" y="1982788"/>
          <p14:tracePt t="50181" x="5143500" y="2000250"/>
          <p14:tracePt t="50194" x="5153025" y="2027238"/>
          <p14:tracePt t="50207" x="5160963" y="2071688"/>
          <p14:tracePt t="50219" x="5180013" y="2108200"/>
          <p14:tracePt t="50232" x="5197475" y="2152650"/>
          <p14:tracePt t="50249" x="5214938" y="2170113"/>
          <p14:tracePt t="50266" x="5224463" y="2187575"/>
          <p14:tracePt t="50282" x="5232400" y="2187575"/>
          <p14:tracePt t="50299" x="5232400" y="2197100"/>
          <p14:tracePt t="50315" x="5241925" y="2197100"/>
          <p14:tracePt t="50334" x="5241925" y="2205038"/>
          <p14:tracePt t="50349" x="5251450" y="2205038"/>
          <p14:tracePt t="50365" x="5259388" y="2214563"/>
          <p14:tracePt t="50382" x="5276850" y="2214563"/>
          <p14:tracePt t="50399" x="5286375" y="2224088"/>
          <p14:tracePt t="50415" x="5295900" y="2224088"/>
          <p14:tracePt t="50432" x="5303838" y="2232025"/>
          <p14:tracePt t="50448" x="5322888" y="2241550"/>
          <p14:tracePt t="50465" x="5330825" y="2259013"/>
          <p14:tracePt t="50482" x="5340350" y="2259013"/>
          <p14:tracePt t="50499" x="5357813" y="2276475"/>
          <p14:tracePt t="50515" x="5375275" y="2303463"/>
          <p14:tracePt t="50532" x="5384800" y="2312988"/>
          <p14:tracePt t="50548" x="5402263" y="2330450"/>
          <p14:tracePt t="50980" x="5419725" y="2330450"/>
          <p14:tracePt t="50993" x="5518150" y="2330450"/>
          <p14:tracePt t="51006" x="5848350" y="2330450"/>
          <p14:tracePt t="51019" x="6589713" y="2330450"/>
          <p14:tracePt t="51031" x="7510463" y="2366963"/>
          <p14:tracePt t="51047" x="8215313" y="2482850"/>
          <p14:tracePt t="51064" x="8804275" y="2660650"/>
          <p14:tracePt t="51081" x="9161463" y="2830513"/>
          <p14:tracePt t="51097" x="9555163" y="3036888"/>
          <p14:tracePt t="51114" x="9609138" y="3071813"/>
          <p14:tracePt t="51130" x="9644063" y="3089275"/>
          <p14:tracePt t="51298" x="9661525" y="3098800"/>
          <p14:tracePt t="51311" x="9715500" y="3133725"/>
          <p14:tracePt t="51323" x="9885363" y="3214688"/>
          <p14:tracePt t="51336" x="10252075" y="3411538"/>
          <p14:tracePt t="51349" x="10787063" y="3714750"/>
          <p14:tracePt t="51363" x="11206163" y="4010025"/>
          <p14:tracePt t="51380" x="11483975" y="4224338"/>
          <p14:tracePt t="51397" x="11644313" y="4357688"/>
          <p14:tracePt t="51413" x="11849100" y="4616450"/>
          <p14:tracePt t="51729" x="11876088" y="4911725"/>
          <p14:tracePt t="52400" x="11912600" y="5089525"/>
          <p14:tracePt t="52412" x="11912600" y="5108575"/>
          <p14:tracePt t="52425" x="11920538" y="5143500"/>
          <p14:tracePt t="52438" x="11947525" y="5224463"/>
          <p14:tracePt t="52450" x="11984038" y="5313363"/>
          <p14:tracePt t="52463" x="12018963" y="5419725"/>
          <p14:tracePt t="52476" x="12045950" y="5518150"/>
          <p14:tracePt t="52491" x="12072938" y="5608638"/>
          <p14:tracePt t="52508" x="12082463" y="5661025"/>
          <p14:tracePt t="52524" x="12090400" y="5715000"/>
          <p14:tracePt t="59846" x="11966575" y="5911850"/>
          <p14:tracePt t="59897" x="11966575" y="5902325"/>
          <p14:tracePt t="59935" x="11947525" y="5902325"/>
          <p14:tracePt t="59948" x="11885613" y="5894388"/>
          <p14:tracePt t="59961" x="11733213" y="5884863"/>
          <p14:tracePt t="59974" x="11501438" y="5857875"/>
          <p14:tracePt t="59986" x="11215688" y="5840413"/>
          <p14:tracePt t="59999" x="11063288" y="5830888"/>
          <p14:tracePt t="60012" x="10947400" y="5830888"/>
          <p14:tracePt t="60024" x="10875963" y="5830888"/>
          <p14:tracePt t="60040" x="10831513" y="5830888"/>
          <p14:tracePt t="60056" x="10804525" y="5830888"/>
          <p14:tracePt t="60073" x="10787063" y="5830888"/>
          <p14:tracePt t="60090" x="10769600" y="5830888"/>
          <p14:tracePt t="60126" x="10796588" y="5830888"/>
          <p14:tracePt t="60138" x="10902950" y="5830888"/>
          <p14:tracePt t="60151" x="11180763" y="5830888"/>
          <p14:tracePt t="60164" x="11626850" y="5830888"/>
          <p14:tracePt t="60176" x="12028488" y="5840413"/>
          <p14:tracePt t="60189" x="12188825" y="5911850"/>
          <p14:tracePt t="60206" x="12188825" y="6010275"/>
          <p14:tracePt t="60222" x="12188825" y="6116638"/>
          <p14:tracePt t="60239" x="12188825" y="6188075"/>
          <p14:tracePt t="60256" x="12011025" y="6313488"/>
          <p14:tracePt t="60272" x="11688763" y="6375400"/>
          <p14:tracePt t="60289" x="11287125" y="6394450"/>
          <p14:tracePt t="60306" x="10590213" y="6269038"/>
          <p14:tracePt t="60323" x="10296525" y="6089650"/>
          <p14:tracePt t="60339" x="10055225" y="5894388"/>
          <p14:tracePt t="60356" x="9725025" y="5348288"/>
          <p14:tracePt t="60372" x="9644063" y="5160963"/>
          <p14:tracePt t="60389" x="9617075" y="5045075"/>
          <p14:tracePt t="60557" x="9609138" y="5045075"/>
          <p14:tracePt t="60570" x="9582150" y="5037138"/>
          <p14:tracePt t="60582" x="9483725" y="4991100"/>
          <p14:tracePt t="60595" x="9205913" y="4867275"/>
          <p14:tracePt t="60608" x="8697913" y="4589463"/>
          <p14:tracePt t="60623" x="8126413" y="4214813"/>
          <p14:tracePt t="60638" x="7742238" y="3867150"/>
          <p14:tracePt t="60655" x="7446963" y="3536950"/>
          <p14:tracePt t="60671" x="7089775" y="3054350"/>
          <p14:tracePt t="60688" x="7027863" y="2955925"/>
          <p14:tracePt t="60705" x="7000875" y="2901950"/>
          <p14:tracePt t="60887" x="6983413" y="2894013"/>
          <p14:tracePt t="60899" x="6965950" y="2884488"/>
          <p14:tracePt t="60912" x="6919913" y="2847975"/>
          <p14:tracePt t="60925" x="6831013" y="2759075"/>
          <p14:tracePt t="60938" x="6732588" y="2589213"/>
          <p14:tracePt t="60954" x="6599238" y="2347913"/>
          <p14:tracePt t="60971" x="6518275" y="2071688"/>
          <p14:tracePt t="60988" x="6483350" y="1857375"/>
          <p14:tracePt t="61004" x="6465888" y="1679575"/>
          <p14:tracePt t="61021" x="6483350" y="1633538"/>
          <p14:tracePt t="61038" x="6527800" y="1598613"/>
          <p14:tracePt t="61054" x="6724650" y="1562100"/>
          <p14:tracePt t="61071" x="6848475" y="1562100"/>
          <p14:tracePt t="61088" x="6956425" y="1562100"/>
          <p14:tracePt t="61104" x="7134225" y="1660525"/>
          <p14:tracePt t="61121" x="7180263" y="1724025"/>
          <p14:tracePt t="61137" x="7205663" y="1803400"/>
          <p14:tracePt t="61154" x="7224713" y="1973263"/>
          <p14:tracePt t="61171" x="7232650" y="2036763"/>
          <p14:tracePt t="61187" x="7232650" y="2098675"/>
          <p14:tracePt t="61204" x="7232650" y="2224088"/>
          <p14:tracePt t="61221" x="7232650" y="2268538"/>
          <p14:tracePt t="61237" x="7242175" y="2303463"/>
          <p14:tracePt t="61254" x="7251700" y="2322513"/>
          <p14:tracePt t="61271" x="7323138" y="2393950"/>
          <p14:tracePt t="61287" x="7402513" y="2446338"/>
          <p14:tracePt t="61304" x="7518400" y="2509838"/>
          <p14:tracePt t="61320" x="7966075" y="2705100"/>
          <p14:tracePt t="61337" x="8197850" y="2813050"/>
          <p14:tracePt t="61354" x="8394700" y="2867025"/>
          <p14:tracePt t="61371" x="8572500" y="2919413"/>
          <p14:tracePt t="61387" x="8616950" y="2938463"/>
          <p14:tracePt t="61404" x="8634413" y="2938463"/>
          <p14:tracePt t="61420" x="8643938" y="2946400"/>
          <p14:tracePt t="61457" x="8609013" y="2911475"/>
          <p14:tracePt t="61470" x="8429625" y="2776538"/>
          <p14:tracePt t="61483" x="8045450" y="2465388"/>
          <p14:tracePt t="61495" x="7626350" y="2133600"/>
          <p14:tracePt t="61508" x="7296150" y="1893888"/>
          <p14:tracePt t="61521" x="7153275" y="1812925"/>
          <p14:tracePt t="61537" x="7045325" y="1758950"/>
          <p14:tracePt t="61553" x="7000875" y="1741488"/>
          <p14:tracePt t="61570" x="6956425" y="1731963"/>
          <p14:tracePt t="61586" x="6929438" y="1731963"/>
          <p14:tracePt t="61603" x="6902450" y="1768475"/>
          <p14:tracePt t="61620" x="6894513" y="1884363"/>
          <p14:tracePt t="61636" x="6894513" y="2232025"/>
          <p14:tracePt t="61653" x="6965950" y="2455863"/>
          <p14:tracePt t="61670" x="7072313" y="2633663"/>
          <p14:tracePt t="61686" x="7331075" y="2830513"/>
          <p14:tracePt t="61703" x="7483475" y="2919413"/>
          <p14:tracePt t="61720" x="7616825" y="2990850"/>
          <p14:tracePt t="61736" x="7804150" y="3027363"/>
          <p14:tracePt t="61753" x="7875588" y="3027363"/>
          <p14:tracePt t="61770" x="7920038" y="3017838"/>
          <p14:tracePt t="61786" x="7947025" y="2990850"/>
          <p14:tracePt t="61803" x="7983538" y="2894013"/>
          <p14:tracePt t="61819" x="8001000" y="2795588"/>
          <p14:tracePt t="61836" x="8001000" y="2660650"/>
          <p14:tracePt t="61853" x="7974013" y="2473325"/>
          <p14:tracePt t="61869" x="7929563" y="2428875"/>
          <p14:tracePt t="61886" x="7875588" y="2384425"/>
          <p14:tracePt t="61903" x="7697788" y="2303463"/>
          <p14:tracePt t="61919" x="7554913" y="2268538"/>
          <p14:tracePt t="61936" x="7402513" y="2259013"/>
          <p14:tracePt t="61953" x="7062788" y="2251075"/>
          <p14:tracePt t="61969" x="6858000" y="2303463"/>
          <p14:tracePt t="61986" x="6634163" y="2374900"/>
          <p14:tracePt t="62002" x="6197600" y="2544763"/>
          <p14:tracePt t="62019" x="6054725" y="2625725"/>
          <p14:tracePt t="62036" x="5938838" y="2670175"/>
          <p14:tracePt t="62053" x="5759450" y="2741613"/>
          <p14:tracePt t="62069" x="5697538" y="2759075"/>
          <p14:tracePt t="62086" x="5634038" y="2776538"/>
          <p14:tracePt t="62102" x="5608638" y="2786063"/>
          <p14:tracePt t="62119" x="5562600" y="2786063"/>
          <p14:tracePt t="62136" x="5554663" y="2786063"/>
          <p14:tracePt t="62152" x="5545138" y="2786063"/>
          <p14:tracePt t="62169" x="5537200" y="2786063"/>
          <p14:tracePt t="63043" x="5527675" y="2786063"/>
          <p14:tracePt t="63157" x="5545138" y="2776538"/>
          <p14:tracePt t="63170" x="5581650" y="2751138"/>
          <p14:tracePt t="63183" x="5634038" y="2714625"/>
          <p14:tracePt t="63195" x="5724525" y="2660650"/>
          <p14:tracePt t="63208" x="5813425" y="2608263"/>
          <p14:tracePt t="63220" x="5867400" y="2581275"/>
          <p14:tracePt t="63234" x="5902325" y="2562225"/>
          <p14:tracePt t="63250" x="5911850" y="2554288"/>
          <p14:tracePt t="63267" x="5919788" y="2554288"/>
          <p14:tracePt t="63284" x="5919788" y="2544763"/>
          <p14:tracePt t="63322" x="5929313" y="2544763"/>
          <p14:tracePt t="63614" x="5929313" y="2536825"/>
          <p14:tracePt t="63627" x="5938838" y="2536825"/>
          <p14:tracePt t="63652" x="5956300" y="2536825"/>
          <p14:tracePt t="63665" x="6000750" y="2527300"/>
          <p14:tracePt t="63677" x="6089650" y="2527300"/>
          <p14:tracePt t="63690" x="6197600" y="2517775"/>
          <p14:tracePt t="63703" x="6323013" y="2517775"/>
          <p14:tracePt t="63716" x="6419850" y="2517775"/>
          <p14:tracePt t="63733" x="6500813" y="2517775"/>
          <p14:tracePt t="63749" x="6589713" y="2527300"/>
          <p14:tracePt t="63766" x="6680200" y="2562225"/>
          <p14:tracePt t="63766" x="6751638" y="2616200"/>
          <p14:tracePt t="63783" x="6804025" y="2679700"/>
          <p14:tracePt t="63799" x="6875463" y="2741613"/>
          <p14:tracePt t="63816" x="6919913" y="2795588"/>
          <p14:tracePt t="63832" x="7018338" y="2919413"/>
          <p14:tracePt t="63849" x="7045325" y="2982913"/>
          <p14:tracePt t="63865" x="7081838" y="3071813"/>
          <p14:tracePt t="63882" x="7126288" y="3205163"/>
          <p14:tracePt t="63899" x="7134225" y="3259138"/>
          <p14:tracePt t="63915" x="7143750" y="3276600"/>
          <p14:tracePt t="63932" x="7143750" y="3303588"/>
          <p14:tracePt t="63949" x="7143750" y="3322638"/>
          <p14:tracePt t="63965" x="7143750" y="3330575"/>
          <p14:tracePt t="63994" x="7143750" y="3340100"/>
          <p14:tracePt t="64223" x="7143750" y="3330575"/>
          <p14:tracePt t="64248" x="7153275" y="3322638"/>
          <p14:tracePt t="64261" x="7170738" y="3313113"/>
          <p14:tracePt t="64273" x="7197725" y="3295650"/>
          <p14:tracePt t="64286" x="7251700" y="3276600"/>
          <p14:tracePt t="64299" x="7340600" y="3259138"/>
          <p14:tracePt t="64315" x="7466013" y="3259138"/>
          <p14:tracePt t="64331" x="7616825" y="3259138"/>
          <p14:tracePt t="64348" x="7724775" y="3259138"/>
          <p14:tracePt t="64365" x="7875588" y="3322638"/>
          <p14:tracePt t="64381" x="7929563" y="3340100"/>
          <p14:tracePt t="64398" x="7974013" y="3357563"/>
          <p14:tracePt t="64414" x="8001000" y="3375025"/>
          <p14:tracePt t="64451" x="8010525" y="3375025"/>
          <p14:tracePt t="64464" x="8018463" y="3375025"/>
          <p14:tracePt t="64476" x="8037513" y="3375025"/>
          <p14:tracePt t="64489" x="8081963" y="3375025"/>
          <p14:tracePt t="64502" x="8180388" y="3375025"/>
          <p14:tracePt t="64514" x="8348663" y="3357563"/>
          <p14:tracePt t="64531" x="8562975" y="3330575"/>
          <p14:tracePt t="64548" x="8742363" y="3313113"/>
          <p14:tracePt t="64564" x="8867775" y="3313113"/>
          <p14:tracePt t="64581" x="9018588" y="3313113"/>
          <p14:tracePt t="64597" x="9045575" y="3313113"/>
          <p14:tracePt t="64614" x="9055100" y="3313113"/>
          <p14:tracePt t="65073" x="9037638" y="3313113"/>
          <p14:tracePt t="65085" x="8983663" y="3295650"/>
          <p14:tracePt t="65098" x="8796338" y="3276600"/>
          <p14:tracePt t="65111" x="8375650" y="3187700"/>
          <p14:tracePt t="65123" x="7823200" y="3098800"/>
          <p14:tracePt t="65136" x="7242175" y="3017838"/>
          <p14:tracePt t="65149" x="6858000" y="2973388"/>
          <p14:tracePt t="65163" x="6518275" y="2938463"/>
          <p14:tracePt t="65180" x="6269038" y="2928938"/>
          <p14:tracePt t="65196" x="6089650" y="2911475"/>
          <p14:tracePt t="65213" x="5803900" y="2901950"/>
          <p14:tracePt t="65230" x="5732463" y="2901950"/>
          <p14:tracePt t="65246" x="5680075" y="2894013"/>
          <p14:tracePt t="65264" x="5626100" y="2884488"/>
          <p14:tracePt t="65466" x="5608638" y="2884488"/>
          <p14:tracePt t="65479" x="5589588" y="2884488"/>
          <p14:tracePt t="65491" x="5537200" y="2884488"/>
          <p14:tracePt t="65504" x="5473700" y="2884488"/>
          <p14:tracePt t="65517" x="5394325" y="2919413"/>
          <p14:tracePt t="65530" x="5303838" y="2973388"/>
          <p14:tracePt t="65546" x="5241925" y="3044825"/>
          <p14:tracePt t="65562" x="5205413" y="3108325"/>
          <p14:tracePt t="65579" x="5187950" y="3170238"/>
          <p14:tracePt t="65596" x="5180013" y="3375025"/>
          <p14:tracePt t="65612" x="5197475" y="3490913"/>
          <p14:tracePt t="65629" x="5251450" y="3581400"/>
          <p14:tracePt t="65645" x="5384800" y="3687763"/>
          <p14:tracePt t="65662" x="5465763" y="3705225"/>
          <p14:tracePt t="65679" x="5537200" y="3724275"/>
          <p14:tracePt t="65695" x="5634038" y="3724275"/>
          <p14:tracePt t="65712" x="5680075" y="3687763"/>
          <p14:tracePt t="65729" x="5724525" y="3616325"/>
          <p14:tracePt t="65745" x="5776913" y="3411538"/>
          <p14:tracePt t="65762" x="5776913" y="3330575"/>
          <p14:tracePt t="65778" x="5776913" y="3241675"/>
          <p14:tracePt t="65795" x="5768975" y="3170238"/>
          <p14:tracePt t="65812" x="5670550" y="3009900"/>
          <p14:tracePt t="65828" x="5616575" y="2955925"/>
          <p14:tracePt t="65845" x="5545138" y="2901950"/>
          <p14:tracePt t="65862" x="5394325" y="2847975"/>
          <p14:tracePt t="65878" x="5340350" y="2830513"/>
          <p14:tracePt t="65895" x="5313363" y="2822575"/>
          <p14:tracePt t="65912" x="5286375" y="2822575"/>
          <p14:tracePt t="65928" x="5276850" y="2822575"/>
          <p14:tracePt t="65947" x="5268913" y="2840038"/>
          <p14:tracePt t="65961" x="5268913" y="2867025"/>
          <p14:tracePt t="65978" x="5268913" y="2911475"/>
          <p14:tracePt t="65995" x="5268913" y="2938463"/>
          <p14:tracePt t="66011" x="5286375" y="3000375"/>
          <p14:tracePt t="66028" x="5330825" y="3036888"/>
          <p14:tracePt t="66045" x="5384800" y="3044825"/>
          <p14:tracePt t="66061" x="5483225" y="3081338"/>
          <p14:tracePt t="66062" x="5608638" y="3098800"/>
          <p14:tracePt t="66078" x="5741988" y="3108325"/>
          <p14:tracePt t="66095" x="5911850" y="3125788"/>
          <p14:tracePt t="66111" x="6045200" y="3133725"/>
          <p14:tracePt t="66128" x="6286500" y="3133725"/>
          <p14:tracePt t="66145" x="6394450" y="3133725"/>
          <p14:tracePt t="66161" x="6491288" y="3133725"/>
          <p14:tracePt t="66178" x="6626225" y="3133725"/>
          <p14:tracePt t="66194" x="6661150" y="3133725"/>
          <p14:tracePt t="66211" x="6697663" y="3133725"/>
          <p14:tracePt t="66228" x="6742113" y="3133725"/>
          <p14:tracePt t="66244" x="6751638" y="3133725"/>
          <p14:tracePt t="66261" x="6759575" y="3133725"/>
          <p14:tracePt t="66556" x="6769100" y="3133725"/>
          <p14:tracePt t="66569" x="6867525" y="3133725"/>
          <p14:tracePt t="66582" x="7089775" y="3133725"/>
          <p14:tracePt t="66595" x="7510463" y="3133725"/>
          <p14:tracePt t="66607" x="7875588" y="3133725"/>
          <p14:tracePt t="66620" x="8081963" y="3133725"/>
          <p14:tracePt t="66632" x="8161338" y="3143250"/>
          <p14:tracePt t="66645" x="8215313" y="3143250"/>
          <p14:tracePt t="66660" x="8232775" y="3152775"/>
          <p14:tracePt t="66677" x="8242300" y="3152775"/>
          <p14:tracePt t="67749" x="8259763" y="3152775"/>
          <p14:tracePt t="67762" x="8304213" y="3152775"/>
          <p14:tracePt t="67775" x="8420100" y="3152775"/>
          <p14:tracePt t="67787" x="8680450" y="3152775"/>
          <p14:tracePt t="67800" x="9188450" y="3205163"/>
          <p14:tracePt t="67813" x="9644063" y="3295650"/>
          <p14:tracePt t="67825" x="9974263" y="3402013"/>
          <p14:tracePt t="67841" x="10072688" y="3446463"/>
          <p14:tracePt t="67858" x="10134600" y="3482975"/>
          <p14:tracePt t="67874" x="10161588" y="3500438"/>
          <p14:tracePt t="67891" x="10188575" y="3527425"/>
          <p14:tracePt t="67927" x="10188575" y="3536950"/>
          <p14:tracePt t="67939" x="10171113" y="3562350"/>
          <p14:tracePt t="67952" x="10055225" y="3608388"/>
          <p14:tracePt t="67965" x="9858375" y="3652838"/>
          <p14:tracePt t="67978" x="9518650" y="3714750"/>
          <p14:tracePt t="67991" x="9180513" y="3768725"/>
          <p14:tracePt t="68008" x="8902700" y="3776663"/>
          <p14:tracePt t="68024" x="8697913" y="3795713"/>
          <p14:tracePt t="68041" x="8269288" y="3803650"/>
          <p14:tracePt t="68057" x="8108950" y="3803650"/>
          <p14:tracePt t="68074" x="7947025" y="3776663"/>
          <p14:tracePt t="68091" x="7831138" y="3759200"/>
          <p14:tracePt t="68107" x="7688263" y="3724275"/>
          <p14:tracePt t="68124" x="7653338" y="3714750"/>
          <p14:tracePt t="68141" x="7643813" y="3705225"/>
          <p14:tracePt t="68157" x="7634288" y="3705225"/>
          <p14:tracePt t="68358" x="7626350" y="3705225"/>
          <p14:tracePt t="68371" x="7589838" y="3705225"/>
          <p14:tracePt t="68383" x="7545388" y="3697288"/>
          <p14:tracePt t="68396" x="7439025" y="3687763"/>
          <p14:tracePt t="68409" x="7251700" y="3660775"/>
          <p14:tracePt t="68424" x="6867525" y="3643313"/>
          <p14:tracePt t="68440" x="6491288" y="3625850"/>
          <p14:tracePt t="68457" x="6215063" y="3616325"/>
          <p14:tracePt t="68473" x="5919788" y="3616325"/>
          <p14:tracePt t="68490" x="5848350" y="3616325"/>
          <p14:tracePt t="68507" x="5795963" y="3616325"/>
          <p14:tracePt t="68523" x="5768975" y="3616325"/>
          <p14:tracePt t="68540" x="5759450" y="3616325"/>
          <p14:tracePt t="68556" x="5751513" y="3616325"/>
          <p14:tracePt t="68599" x="5759450" y="3616325"/>
          <p14:tracePt t="68612" x="5776913" y="3616325"/>
          <p14:tracePt t="68624" x="5803900" y="3616325"/>
          <p14:tracePt t="68637" x="5822950" y="3616325"/>
          <p14:tracePt t="68650" x="5830888" y="3616325"/>
          <p14:tracePt t="68662" x="5840413" y="3616325"/>
          <p14:tracePt t="68675" x="5848350" y="3616325"/>
          <p14:tracePt t="68726" x="5813425" y="3616325"/>
          <p14:tracePt t="68738" x="5741988" y="3616325"/>
          <p14:tracePt t="68751" x="5616575" y="3633788"/>
          <p14:tracePt t="68764" x="5473700" y="3660775"/>
          <p14:tracePt t="68776" x="5357813" y="3679825"/>
          <p14:tracePt t="68789" x="5276850" y="3697288"/>
          <p14:tracePt t="68806" x="5224463" y="3714750"/>
          <p14:tracePt t="68823" x="5197475" y="3724275"/>
          <p14:tracePt t="68840" x="5180013" y="3724275"/>
          <p14:tracePt t="68856" x="5180013" y="3732213"/>
          <p14:tracePt t="68873" x="5170488" y="3732213"/>
          <p14:tracePt t="70745" x="5187950" y="3732213"/>
          <p14:tracePt t="70757" x="5214938" y="3732213"/>
          <p14:tracePt t="70770" x="5268913" y="3759200"/>
          <p14:tracePt t="70783" x="5375275" y="3795713"/>
          <p14:tracePt t="70795" x="5510213" y="3875088"/>
          <p14:tracePt t="70808" x="5670550" y="3965575"/>
          <p14:tracePt t="70821" x="5776913" y="4037013"/>
          <p14:tracePt t="70835" x="5840413" y="4081463"/>
          <p14:tracePt t="70852" x="5884863" y="4108450"/>
          <p14:tracePt t="70869" x="5919788" y="4143375"/>
          <p14:tracePt t="70886" x="5973763" y="4205288"/>
          <p14:tracePt t="70902" x="6000750" y="4241800"/>
          <p14:tracePt t="70919" x="6027738" y="4295775"/>
          <p14:tracePt t="70936" x="6062663" y="4357688"/>
          <p14:tracePt t="70952" x="6081713" y="4375150"/>
          <p14:tracePt t="70969" x="6089650" y="4394200"/>
          <p14:tracePt t="70986" x="6108700" y="4419600"/>
          <p14:tracePt t="71608" x="6089650" y="4402138"/>
          <p14:tracePt t="71621" x="6010275" y="4357688"/>
          <p14:tracePt t="71634" x="5902325" y="4268788"/>
          <p14:tracePt t="71646" x="5705475" y="4143375"/>
          <p14:tracePt t="71659" x="5554663" y="4027488"/>
          <p14:tracePt t="71671" x="5446713" y="3938588"/>
          <p14:tracePt t="71684" x="5367338" y="3867150"/>
          <p14:tracePt t="71700" x="5295900" y="3813175"/>
          <p14:tracePt t="71717" x="5251450" y="3768725"/>
          <p14:tracePt t="71734" x="5214938" y="3732213"/>
          <p14:tracePt t="71750" x="5197475" y="3705225"/>
          <p14:tracePt t="71767" x="5187950" y="3705225"/>
          <p14:tracePt t="71784" x="5187950" y="3697288"/>
          <p14:tracePt t="71887" x="5214938" y="3697288"/>
          <p14:tracePt t="71900" x="5251450" y="3697288"/>
          <p14:tracePt t="71912" x="5313363" y="3705225"/>
          <p14:tracePt t="71925" x="5394325" y="3751263"/>
          <p14:tracePt t="71937" x="5483225" y="3786188"/>
          <p14:tracePt t="71951" x="5537200" y="3813175"/>
          <p14:tracePt t="71967" x="5589588" y="3830638"/>
          <p14:tracePt t="71983" x="5626100" y="3857625"/>
          <p14:tracePt t="72000" x="5643563" y="3867150"/>
          <p14:tracePt t="72017" x="5688013" y="3894138"/>
          <p14:tracePt t="72033" x="5732463" y="3902075"/>
          <p14:tracePt t="72050" x="5786438" y="3919538"/>
          <p14:tracePt t="72067" x="5902325" y="3956050"/>
          <p14:tracePt t="72083" x="5946775" y="3965575"/>
          <p14:tracePt t="72100" x="6000750" y="3973513"/>
          <p14:tracePt t="72116" x="6037263" y="3973513"/>
          <p14:tracePt t="72140" x="6045200" y="3956050"/>
          <p14:tracePt t="72153" x="6054725" y="3875088"/>
          <p14:tracePt t="72167" x="6054725" y="3768725"/>
          <p14:tracePt t="72183" x="6045200" y="3660775"/>
          <p14:tracePt t="72200" x="5991225" y="3581400"/>
          <p14:tracePt t="72216" x="5857875" y="3482975"/>
          <p14:tracePt t="72233" x="5795963" y="3465513"/>
          <p14:tracePt t="72249" x="5732463" y="3446463"/>
          <p14:tracePt t="72266" x="5653088" y="3438525"/>
          <p14:tracePt t="72283" x="5537200" y="3438525"/>
          <p14:tracePt t="72299" x="5483225" y="3438525"/>
          <p14:tracePt t="72316" x="5438775" y="3465513"/>
          <p14:tracePt t="72333" x="5394325" y="3527425"/>
          <p14:tracePt t="72349" x="5375275" y="3581400"/>
          <p14:tracePt t="72366" x="5367338" y="3643313"/>
          <p14:tracePt t="72383" x="5367338" y="3751263"/>
          <p14:tracePt t="72399" x="5384800" y="3795713"/>
          <p14:tracePt t="72416" x="5438775" y="3857625"/>
          <p14:tracePt t="72432" x="5608638" y="3965575"/>
          <p14:tracePt t="72449" x="5705475" y="4017963"/>
          <p14:tracePt t="72466" x="5822950" y="4081463"/>
          <p14:tracePt t="72483" x="6116638" y="4179888"/>
          <p14:tracePt t="72499" x="6224588" y="4197350"/>
          <p14:tracePt t="72516" x="6313488" y="4205288"/>
          <p14:tracePt t="72532" x="6375400" y="4214813"/>
          <p14:tracePt t="72549" x="6456363" y="4214813"/>
          <p14:tracePt t="72565" x="6473825" y="4214813"/>
          <p14:tracePt t="72584" x="6483350" y="4214813"/>
          <p14:tracePt t="72599" x="6483350" y="4179888"/>
          <p14:tracePt t="72615" x="6473825" y="4071938"/>
          <p14:tracePt t="72632" x="6402388" y="3894138"/>
          <p14:tracePt t="72649" x="6188075" y="3544888"/>
          <p14:tracePt t="72665" x="6108700" y="3490913"/>
          <p14:tracePt t="72682" x="6037263" y="3446463"/>
          <p14:tracePt t="72699" x="5902325" y="3402013"/>
          <p14:tracePt t="72715" x="5830888" y="3384550"/>
          <p14:tracePt t="72732" x="5776913" y="3384550"/>
          <p14:tracePt t="72749" x="5688013" y="3384550"/>
          <p14:tracePt t="72765" x="5653088" y="3384550"/>
          <p14:tracePt t="72782" x="5626100" y="3384550"/>
          <p14:tracePt t="72798" x="5599113" y="3384550"/>
          <p14:tracePt t="72815" x="5562600" y="3429000"/>
          <p14:tracePt t="72832" x="5545138" y="3465513"/>
          <p14:tracePt t="72848" x="5537200" y="3517900"/>
          <p14:tracePt t="72865" x="5527675" y="3589338"/>
          <p14:tracePt t="72882" x="5527675" y="3625850"/>
          <p14:tracePt t="72898" x="5545138" y="3670300"/>
          <p14:tracePt t="72915" x="5616575" y="3768725"/>
          <p14:tracePt t="72932" x="5670550" y="3830638"/>
          <p14:tracePt t="72948" x="5732463" y="3875088"/>
          <p14:tracePt t="72965" x="5867400" y="3965575"/>
          <p14:tracePt t="72981" x="5946775" y="3990975"/>
          <p14:tracePt t="72998" x="6010275" y="4017963"/>
          <p14:tracePt t="73015" x="6116638" y="4044950"/>
          <p14:tracePt t="73031" x="6143625" y="4054475"/>
          <p14:tracePt t="73048" x="6170613" y="4054475"/>
          <p14:tracePt t="73065" x="6180138" y="4054475"/>
          <p14:tracePt t="73081" x="6188075" y="4054475"/>
          <p14:tracePt t="73154" x="6188075" y="4027488"/>
          <p14:tracePt t="73167" x="6188075" y="3973513"/>
          <p14:tracePt t="73180" x="6170613" y="3919538"/>
          <p14:tracePt t="73192" x="6134100" y="3857625"/>
          <p14:tracePt t="73205" x="6089650" y="3795713"/>
          <p14:tracePt t="73218" x="6062663" y="3768725"/>
          <p14:tracePt t="73231" x="6045200" y="3751263"/>
          <p14:tracePt t="73247" x="6018213" y="3741738"/>
          <p14:tracePt t="73264" x="5991225" y="3724275"/>
          <p14:tracePt t="73281" x="5973763" y="3714750"/>
          <p14:tracePt t="73297" x="5956300" y="3714750"/>
          <p14:tracePt t="73314" x="5938838" y="3714750"/>
          <p14:tracePt t="73331" x="5929313" y="3714750"/>
          <p14:tracePt t="73347" x="5902325" y="3732213"/>
          <p14:tracePt t="73364" x="5884863" y="3768725"/>
          <p14:tracePt t="73381" x="5884863" y="3795713"/>
          <p14:tracePt t="73397" x="5875338" y="3884613"/>
          <p14:tracePt t="73414" x="5875338" y="3919538"/>
          <p14:tracePt t="73431" x="5875338" y="3938588"/>
          <p14:tracePt t="73447" x="5919788" y="3983038"/>
          <p14:tracePt t="73464" x="5983288" y="4010025"/>
          <p14:tracePt t="73480" x="6054725" y="4027488"/>
          <p14:tracePt t="73497" x="6232525" y="4062413"/>
          <p14:tracePt t="73514" x="6330950" y="4071938"/>
          <p14:tracePt t="73530" x="6402388" y="4081463"/>
          <p14:tracePt t="73547" x="6562725" y="4089400"/>
          <p14:tracePt t="73564" x="6599238" y="4089400"/>
          <p14:tracePt t="73580" x="6653213" y="4089400"/>
          <p14:tracePt t="73597" x="6670675" y="4089400"/>
          <p14:tracePt t="73613" x="6715125" y="4089400"/>
          <p14:tracePt t="73630" x="6732588" y="4089400"/>
          <p14:tracePt t="74132" x="6742113" y="4089400"/>
          <p14:tracePt t="74144" x="6751638" y="4089400"/>
          <p14:tracePt t="74157" x="6769100" y="4089400"/>
          <p14:tracePt t="74170" x="6796088" y="4089400"/>
          <p14:tracePt t="74182" x="6840538" y="4089400"/>
          <p14:tracePt t="74196" x="6902450" y="4089400"/>
          <p14:tracePt t="74212" x="7000875" y="4089400"/>
          <p14:tracePt t="74229" x="7081838" y="4089400"/>
          <p14:tracePt t="74246" x="7205663" y="4089400"/>
          <p14:tracePt t="74262" x="7251700" y="4089400"/>
          <p14:tracePt t="74279" x="7286625" y="4089400"/>
          <p14:tracePt t="74296" x="7304088" y="4089400"/>
          <p14:tracePt t="74312" x="7331075" y="4089400"/>
          <p14:tracePt t="74329" x="7340600" y="4081463"/>
          <p14:tracePt t="74348" x="7348538" y="4081463"/>
          <p14:tracePt t="74385" x="7358063" y="4081463"/>
          <p14:tracePt t="74398" x="7358063" y="4071938"/>
          <p14:tracePt t="74423" x="7367588" y="4071938"/>
          <p14:tracePt t="74436" x="7385050" y="4062413"/>
          <p14:tracePt t="74448" x="7402513" y="4062413"/>
          <p14:tracePt t="74461" x="7429500" y="4044950"/>
          <p14:tracePt t="74474" x="7466013" y="4037013"/>
          <p14:tracePt t="74486" x="7491413" y="4017963"/>
          <p14:tracePt t="74499" x="7537450" y="4000500"/>
          <p14:tracePt t="74512" x="7581900" y="3973513"/>
          <p14:tracePt t="74528" x="7643813" y="3956050"/>
          <p14:tracePt t="74545" x="7670800" y="3946525"/>
          <p14:tracePt t="74562" x="7724775" y="3929063"/>
          <p14:tracePt t="74578" x="7777163" y="3911600"/>
          <p14:tracePt t="74595" x="7804150" y="3911600"/>
          <p14:tracePt t="74612" x="7813675" y="3911600"/>
          <p14:tracePt t="74628" x="7823200" y="3911600"/>
          <p14:tracePt t="75160" x="7831138" y="3911600"/>
          <p14:tracePt t="75185" x="7858125" y="3911600"/>
          <p14:tracePt t="75198" x="7902575" y="3911600"/>
          <p14:tracePt t="75210" x="8001000" y="3911600"/>
          <p14:tracePt t="75223" x="8134350" y="3911600"/>
          <p14:tracePt t="75236" x="8323263" y="3911600"/>
          <p14:tracePt t="75248" x="8510588" y="3938588"/>
          <p14:tracePt t="75261" x="8697913" y="3965575"/>
          <p14:tracePt t="75277" x="8823325" y="3973513"/>
          <p14:tracePt t="75294" x="8956675" y="4000500"/>
          <p14:tracePt t="75310" x="9055100" y="4010025"/>
          <p14:tracePt t="75327" x="9197975" y="4017963"/>
          <p14:tracePt t="75344" x="9242425" y="4017963"/>
          <p14:tracePt t="75360" x="9269413" y="4017963"/>
          <p14:tracePt t="75377" x="9277350" y="4017963"/>
          <p14:tracePt t="75393" x="9286875" y="4017963"/>
          <p14:tracePt t="75410" x="9296400" y="4010025"/>
          <p14:tracePt t="75427" x="9296400" y="3990975"/>
          <p14:tracePt t="75443" x="9304338" y="3973513"/>
          <p14:tracePt t="75460" x="9304338" y="3929063"/>
          <p14:tracePt t="75477" x="9269413" y="3840163"/>
          <p14:tracePt t="75493" x="9232900" y="3795713"/>
          <p14:tracePt t="75510" x="9188450" y="3751263"/>
          <p14:tracePt t="75526" x="9161463" y="3724275"/>
          <p14:tracePt t="75543" x="9037638" y="3679825"/>
          <p14:tracePt t="75560" x="8974138" y="3660775"/>
          <p14:tracePt t="75576" x="8939213" y="3652838"/>
          <p14:tracePt t="75593" x="8885238" y="3652838"/>
          <p14:tracePt t="75610" x="8867775" y="3652838"/>
          <p14:tracePt t="75628" x="8848725" y="3652838"/>
          <p14:tracePt t="75643" x="8840788" y="3652838"/>
          <p14:tracePt t="75660" x="8823325" y="3679825"/>
          <p14:tracePt t="75676" x="8786813" y="3732213"/>
          <p14:tracePt t="75693" x="8751888" y="3867150"/>
          <p14:tracePt t="75709" x="8742363" y="3902075"/>
          <p14:tracePt t="75726" x="8742363" y="3929063"/>
          <p14:tracePt t="75743" x="8742363" y="3973513"/>
          <p14:tracePt t="75759" x="8742363" y="3990975"/>
          <p14:tracePt t="75776" x="8742363" y="4010025"/>
          <p14:tracePt t="75793" x="8742363" y="4027488"/>
          <p14:tracePt t="75809" x="8769350" y="4071938"/>
          <p14:tracePt t="75826" x="8804275" y="4089400"/>
          <p14:tracePt t="75843" x="8840788" y="4098925"/>
          <p14:tracePt t="75859" x="8912225" y="4116388"/>
          <p14:tracePt t="75876" x="8929688" y="4125913"/>
          <p14:tracePt t="75892" x="8947150" y="4125913"/>
          <p14:tracePt t="75909" x="8983663" y="4116388"/>
          <p14:tracePt t="75926" x="8991600" y="4108450"/>
          <p14:tracePt t="75942" x="9018588" y="4089400"/>
          <p14:tracePt t="75959" x="9037638" y="4062413"/>
          <p14:tracePt t="75976" x="9037638" y="4054475"/>
          <p14:tracePt t="75992" x="9037638" y="4037013"/>
          <p14:tracePt t="76009" x="9055100" y="3946525"/>
          <p14:tracePt t="76025" x="9055100" y="3894138"/>
          <p14:tracePt t="76042" x="9055100" y="3830638"/>
          <p14:tracePt t="76059" x="9055100" y="3776663"/>
          <p14:tracePt t="76076" x="9037638" y="3741738"/>
          <p14:tracePt t="76092" x="9018588" y="3714750"/>
          <p14:tracePt t="76109" x="9001125" y="3705225"/>
          <p14:tracePt t="76125" x="8920163" y="3679825"/>
          <p14:tracePt t="76142" x="8848725" y="3670300"/>
          <p14:tracePt t="76159" x="8786813" y="3670300"/>
          <p14:tracePt t="76175" x="8670925" y="3670300"/>
          <p14:tracePt t="76192" x="8653463" y="3687763"/>
          <p14:tracePt t="76209" x="8643938" y="3697288"/>
          <p14:tracePt t="76225" x="8616950" y="3751263"/>
          <p14:tracePt t="76242" x="8616950" y="3776663"/>
          <p14:tracePt t="76258" x="8616950" y="3795713"/>
          <p14:tracePt t="76275" x="8626475" y="3840163"/>
          <p14:tracePt t="76292" x="8653463" y="3875088"/>
          <p14:tracePt t="76308" x="8732838" y="3911600"/>
          <p14:tracePt t="76325" x="8823325" y="3946525"/>
          <p14:tracePt t="76342" x="9028113" y="4027488"/>
          <p14:tracePt t="76358" x="9126538" y="4062413"/>
          <p14:tracePt t="76375" x="9188450" y="4081463"/>
          <p14:tracePt t="76392" x="9277350" y="4108450"/>
          <p14:tracePt t="76408" x="9304338" y="4108450"/>
          <p14:tracePt t="76425" x="9331325" y="4108450"/>
          <p14:tracePt t="76441" x="9340850" y="4108450"/>
          <p14:tracePt t="76458" x="9348788" y="4108450"/>
          <p14:tracePt t="76478" x="9358313" y="4108450"/>
          <p14:tracePt t="76492" x="9358313" y="4098925"/>
          <p14:tracePt t="76508" x="9358313" y="4081463"/>
          <p14:tracePt t="76525" x="9358313" y="4071938"/>
          <p14:tracePt t="76541" x="9348788" y="3990975"/>
          <p14:tracePt t="76558" x="9323388" y="3929063"/>
          <p14:tracePt t="76574" x="9286875" y="3875088"/>
          <p14:tracePt t="76591" x="9251950" y="3830638"/>
          <p14:tracePt t="76608" x="9153525" y="3776663"/>
          <p14:tracePt t="76624" x="9090025" y="3759200"/>
          <p14:tracePt t="76641" x="9010650" y="3751263"/>
          <p14:tracePt t="76658" x="8823325" y="3741738"/>
          <p14:tracePt t="76674" x="8751888" y="3741738"/>
          <p14:tracePt t="76691" x="8680450" y="3768725"/>
          <p14:tracePt t="76708" x="8599488" y="3848100"/>
          <p14:tracePt t="76724" x="8589963" y="3875088"/>
          <p14:tracePt t="76741" x="8572500" y="3894138"/>
          <p14:tracePt t="76758" x="8562975" y="3938588"/>
          <p14:tracePt t="76774" x="8555038" y="3956050"/>
          <p14:tracePt t="76791" x="8555038" y="3973513"/>
          <p14:tracePt t="76807" x="8555038" y="3983038"/>
          <p14:tracePt t="76808" x="8555038" y="4000500"/>
          <p14:tracePt t="76824" x="8572500" y="4017963"/>
          <p14:tracePt t="76841" x="8643938" y="4062413"/>
          <p14:tracePt t="76857" x="8715375" y="4116388"/>
          <p14:tracePt t="76874" x="8920163" y="4214813"/>
          <p14:tracePt t="76891" x="9001125" y="4241800"/>
          <p14:tracePt t="76907" x="9072563" y="4268788"/>
          <p14:tracePt t="76924" x="9224963" y="4295775"/>
          <p14:tracePt t="76940" x="9277350" y="4295775"/>
          <p14:tracePt t="76957" x="9313863" y="4303713"/>
          <p14:tracePt t="76974" x="9348788" y="4313238"/>
          <p14:tracePt t="76990" x="9367838" y="4313238"/>
          <p14:tracePt t="77010" x="9375775" y="4313238"/>
          <p14:tracePt t="77024" x="9385300" y="4313238"/>
          <p14:tracePt t="77061" x="9394825" y="4303713"/>
          <p14:tracePt t="77696" x="9394825" y="4286250"/>
          <p14:tracePt t="77709" x="9402763" y="4268788"/>
          <p14:tracePt t="77722" x="9439275" y="4214813"/>
          <p14:tracePt t="77734" x="9491663" y="4116388"/>
          <p14:tracePt t="77747" x="9555163" y="4017963"/>
          <p14:tracePt t="77759" x="9609138" y="3929063"/>
          <p14:tracePt t="77772" x="9653588" y="3867150"/>
          <p14:tracePt t="77789" x="9661525" y="3840163"/>
          <p14:tracePt t="77806" x="9688513" y="3803650"/>
          <p14:tracePt t="77822" x="9698038" y="3776663"/>
          <p14:tracePt t="77839" x="9705975" y="3751263"/>
          <p14:tracePt t="77855" x="9705975" y="3741738"/>
          <p14:tracePt t="77872" x="9715500" y="3732213"/>
          <p14:tracePt t="77889" x="9715500" y="3724275"/>
          <p14:tracePt t="78254" x="9715500" y="3714750"/>
          <p14:tracePt t="78267" x="9725025" y="3714750"/>
          <p14:tracePt t="78280" x="9732963" y="3714750"/>
          <p14:tracePt t="78292" x="9732963" y="3705225"/>
          <p14:tracePt t="78305" x="9742488" y="3705225"/>
          <p14:tracePt t="78321" x="9752013" y="3705225"/>
          <p14:tracePt t="78338" x="9759950" y="3705225"/>
          <p14:tracePt t="78354" x="9769475" y="3705225"/>
          <p14:tracePt t="78371" x="9796463" y="3697288"/>
          <p14:tracePt t="78388" x="9813925" y="3687763"/>
          <p14:tracePt t="78404" x="9831388" y="3687763"/>
          <p14:tracePt t="78421" x="9858375" y="3687763"/>
          <p14:tracePt t="78438" x="9875838" y="3679825"/>
          <p14:tracePt t="78454" x="9894888" y="3679825"/>
          <p14:tracePt t="78471" x="9920288" y="3670300"/>
          <p14:tracePt t="78488" x="9939338" y="3670300"/>
          <p14:tracePt t="78504" x="9956800" y="3660775"/>
          <p14:tracePt t="78521" x="10018713" y="3643313"/>
          <p14:tracePt t="78537" x="10045700" y="3633788"/>
          <p14:tracePt t="78554" x="10090150" y="3616325"/>
          <p14:tracePt t="78571" x="10109200" y="3598863"/>
          <p14:tracePt t="78587" x="10126663" y="3598863"/>
          <p14:tracePt t="78610" x="10126663" y="3589338"/>
          <p14:tracePt t="78635" x="10126663" y="3581400"/>
          <p14:tracePt t="78673" x="10090150" y="3581400"/>
          <p14:tracePt t="78686" x="10018713" y="3581400"/>
          <p14:tracePt t="78699" x="9902825" y="3562350"/>
          <p14:tracePt t="78711" x="9759950" y="3562350"/>
          <p14:tracePt t="78724" x="9671050" y="3562350"/>
          <p14:tracePt t="78737" x="9609138" y="3562350"/>
          <p14:tracePt t="78754" x="9572625" y="3562350"/>
          <p14:tracePt t="78770" x="9555163" y="3589338"/>
          <p14:tracePt t="78787" x="9537700" y="3608388"/>
          <p14:tracePt t="78804" x="9510713" y="3679825"/>
          <p14:tracePt t="78820" x="9510713" y="3714750"/>
          <p14:tracePt t="78837" x="9510713" y="3751263"/>
          <p14:tracePt t="78853" x="9510713" y="3803650"/>
          <p14:tracePt t="78870" x="9537700" y="3822700"/>
          <p14:tracePt t="78887" x="9582150" y="3857625"/>
          <p14:tracePt t="78903" x="9705975" y="3919538"/>
          <p14:tracePt t="78920" x="9786938" y="3956050"/>
          <p14:tracePt t="78937" x="9840913" y="3965575"/>
          <p14:tracePt t="78953" x="9902825" y="3973513"/>
          <p14:tracePt t="78970" x="9920288" y="3973513"/>
          <p14:tracePt t="78986" x="9929813" y="3973513"/>
          <p14:tracePt t="79003" x="9939338" y="3973513"/>
          <p14:tracePt t="79041" x="9947275" y="3973513"/>
          <p14:tracePt t="79168" x="9947275" y="3983038"/>
          <p14:tracePt t="79181" x="9947275" y="3990975"/>
          <p14:tracePt t="79194" x="9947275" y="4010025"/>
          <p14:tracePt t="79206" x="9939338" y="4037013"/>
          <p14:tracePt t="79219" x="9929813" y="4054475"/>
          <p14:tracePt t="79236" x="9912350" y="4081463"/>
          <p14:tracePt t="79253" x="9902825" y="4108450"/>
          <p14:tracePt t="79269" x="9902825" y="4125913"/>
          <p14:tracePt t="79286" x="9894888" y="4143375"/>
          <p14:tracePt t="79303" x="9894888" y="4152900"/>
          <p14:tracePt t="79333" x="9894888" y="4160838"/>
          <p14:tracePt t="79739" x="9902825" y="4160838"/>
          <p14:tracePt t="79752" x="9929813" y="4160838"/>
          <p14:tracePt t="79765" x="9966325" y="4160838"/>
          <p14:tracePt t="79777" x="10010775" y="4160838"/>
          <p14:tracePt t="79790" x="10055225" y="4170363"/>
          <p14:tracePt t="79803" x="10082213" y="4170363"/>
          <p14:tracePt t="79818" x="10090150" y="4170363"/>
          <p14:tracePt t="79835" x="10109200" y="4170363"/>
          <p14:tracePt t="79866" x="10117138" y="4170363"/>
          <p14:tracePt t="80412" x="10090150" y="4170363"/>
          <p14:tracePt t="80425" x="10018713" y="4170363"/>
          <p14:tracePt t="80438" x="9725025" y="4170363"/>
          <p14:tracePt t="80451" x="9109075" y="4170363"/>
          <p14:tracePt t="80463" x="8215313" y="4170363"/>
          <p14:tracePt t="80476" x="7554913" y="4170363"/>
          <p14:tracePt t="80488" x="7251700" y="4170363"/>
          <p14:tracePt t="80501" x="6983413" y="4170363"/>
          <p14:tracePt t="80517" x="6751638" y="4179888"/>
          <p14:tracePt t="80534" x="6589713" y="4187825"/>
          <p14:tracePt t="80550" x="6483350" y="4197350"/>
          <p14:tracePt t="80567" x="6323013" y="4205288"/>
          <p14:tracePt t="80583" x="6259513" y="4205288"/>
          <p14:tracePt t="80600" x="6197600" y="4205288"/>
          <p14:tracePt t="80617" x="6134100" y="4214813"/>
          <p14:tracePt t="80633" x="6108700" y="4214813"/>
          <p14:tracePt t="80650" x="6089650" y="4214813"/>
          <p14:tracePt t="80667" x="6062663" y="4214813"/>
          <p14:tracePt t="80683" x="6045200" y="4214813"/>
          <p14:tracePt t="80700" x="6018213" y="4214813"/>
          <p14:tracePt t="80717" x="5919788" y="4214813"/>
          <p14:tracePt t="80733" x="5848350" y="4214813"/>
          <p14:tracePt t="80750" x="5768975" y="4224338"/>
          <p14:tracePt t="80766" x="5670550" y="4241800"/>
          <p14:tracePt t="80783" x="5537200" y="4251325"/>
          <p14:tracePt t="80800" x="5510213" y="4259263"/>
          <p14:tracePt t="80816" x="5483225" y="4259263"/>
          <p14:tracePt t="80833" x="5465763" y="4259263"/>
          <p14:tracePt t="80869" x="5456238" y="4259263"/>
          <p14:tracePt t="80932" x="5456238" y="4268788"/>
          <p14:tracePt t="80945" x="5456238" y="4276725"/>
          <p14:tracePt t="80957" x="5473700" y="4313238"/>
          <p14:tracePt t="80970" x="5500688" y="4330700"/>
          <p14:tracePt t="80983" x="5545138" y="4367213"/>
          <p14:tracePt t="80999" x="5572125" y="4402138"/>
          <p14:tracePt t="81016" x="5589588" y="4411663"/>
          <p14:tracePt t="81033" x="5599113" y="4419600"/>
          <p14:tracePt t="81049" x="5608638" y="4438650"/>
          <p14:tracePt t="81084" x="5616575" y="4438650"/>
          <p14:tracePt t="81097" x="5626100" y="4446588"/>
          <p14:tracePt t="81109" x="5634038" y="4446588"/>
          <p14:tracePt t="81122" x="5653088" y="4456113"/>
          <p14:tracePt t="81541" x="5661025" y="4456113"/>
          <p14:tracePt t="81566" x="5688013" y="4438650"/>
          <p14:tracePt t="81579" x="5724525" y="4411663"/>
          <p14:tracePt t="81592" x="5795963" y="4340225"/>
          <p14:tracePt t="81604" x="5867400" y="4251325"/>
          <p14:tracePt t="81617" x="5929313" y="4143375"/>
          <p14:tracePt t="81631" x="5965825" y="4081463"/>
          <p14:tracePt t="81648" x="5991225" y="4037013"/>
          <p14:tracePt t="81665" x="6000750" y="4017963"/>
          <p14:tracePt t="81681" x="6000750" y="3973513"/>
          <p14:tracePt t="81698" x="6000750" y="3938588"/>
          <p14:tracePt t="81715" x="5965825" y="3875088"/>
          <p14:tracePt t="81731" x="5813425" y="3724275"/>
          <p14:tracePt t="81748" x="5715000" y="3679825"/>
          <p14:tracePt t="81765" x="5626100" y="3660775"/>
          <p14:tracePt t="81781" x="5527675" y="3633788"/>
          <p14:tracePt t="81798" x="5402263" y="3633788"/>
          <p14:tracePt t="81815" x="5340350" y="3643313"/>
          <p14:tracePt t="81831" x="5286375" y="3687763"/>
          <p14:tracePt t="81848" x="5205413" y="3751263"/>
          <p14:tracePt t="81864" x="5180013" y="3786188"/>
          <p14:tracePt t="81881" x="5170488" y="3822700"/>
          <p14:tracePt t="81898" x="5143500" y="3911600"/>
          <p14:tracePt t="81914" x="5143500" y="3965575"/>
          <p14:tracePt t="81931" x="5143500" y="4017963"/>
          <p14:tracePt t="81947" x="5205413" y="4125913"/>
          <p14:tracePt t="81964" x="5251450" y="4160838"/>
          <p14:tracePt t="81981" x="5313363" y="4214813"/>
          <p14:tracePt t="81998" x="5483225" y="4286250"/>
          <p14:tracePt t="82014" x="5572125" y="4322763"/>
          <p14:tracePt t="82031" x="5634038" y="4340225"/>
          <p14:tracePt t="82047" x="5724525" y="4357688"/>
          <p14:tracePt t="82064" x="5840413" y="4375150"/>
          <p14:tracePt t="82081" x="5857875" y="4384675"/>
          <p14:tracePt t="82097" x="5875338" y="4384675"/>
          <p14:tracePt t="82114" x="5884863" y="4384675"/>
          <p14:tracePt t="82130" x="5894388" y="4384675"/>
          <p14:tracePt t="82149" x="5902325" y="4384675"/>
          <p14:tracePt t="82607" x="5911850" y="4375150"/>
          <p14:tracePt t="82619" x="5929313" y="4367213"/>
          <p14:tracePt t="82632" x="5991225" y="4330700"/>
          <p14:tracePt t="82645" x="6081713" y="4303713"/>
          <p14:tracePt t="82657" x="6205538" y="4259263"/>
          <p14:tracePt t="82670" x="6375400" y="4224338"/>
          <p14:tracePt t="82683" x="6483350" y="4205288"/>
          <p14:tracePt t="82696" x="6545263" y="4197350"/>
          <p14:tracePt t="82713" x="6599238" y="4197350"/>
          <p14:tracePt t="82729" x="6626225" y="4187825"/>
          <p14:tracePt t="82746" x="6661150" y="4187825"/>
          <p14:tracePt t="82763" x="6680200" y="4187825"/>
          <p14:tracePt t="82779" x="6680200" y="4179888"/>
          <p14:tracePt t="82796" x="6688138" y="4179888"/>
          <p14:tracePt t="82812" x="6705600" y="4179888"/>
          <p14:tracePt t="82829" x="6715125" y="4179888"/>
          <p14:tracePt t="82848" x="6724650" y="4179888"/>
          <p14:tracePt t="82862" x="6732588" y="4179888"/>
          <p14:tracePt t="82880" x="6751638" y="4170363"/>
          <p14:tracePt t="82896" x="6769100" y="4170363"/>
          <p14:tracePt t="82912" x="6804025" y="4160838"/>
          <p14:tracePt t="82929" x="6831013" y="4160838"/>
          <p14:tracePt t="82946" x="6867525" y="4160838"/>
          <p14:tracePt t="82962" x="6911975" y="4160838"/>
          <p14:tracePt t="82979" x="6938963" y="4160838"/>
          <p14:tracePt t="82996" x="6956425" y="4160838"/>
          <p14:tracePt t="83012" x="7000875" y="4160838"/>
          <p14:tracePt t="83029" x="7010400" y="4160838"/>
          <p14:tracePt t="83045" x="7018338" y="4160838"/>
          <p14:tracePt t="83062" x="7027863" y="4160838"/>
          <p14:tracePt t="83101" x="7037388" y="4160838"/>
          <p14:tracePt t="83228" x="7027863" y="4160838"/>
          <p14:tracePt t="83240" x="6983413" y="4160838"/>
          <p14:tracePt t="83253" x="6848475" y="4143375"/>
          <p14:tracePt t="83266" x="6589713" y="4125913"/>
          <p14:tracePt t="83279" x="6242050" y="4098925"/>
          <p14:tracePt t="83295" x="5983288" y="4081463"/>
          <p14:tracePt t="83311" x="5867400" y="4081463"/>
          <p14:tracePt t="83328" x="5768975" y="4081463"/>
          <p14:tracePt t="83345" x="5616575" y="4081463"/>
          <p14:tracePt t="83362" x="5572125" y="4081463"/>
          <p14:tracePt t="83378" x="5518150" y="4081463"/>
          <p14:tracePt t="83395" x="5465763" y="4081463"/>
          <p14:tracePt t="83411" x="5456238" y="4089400"/>
          <p14:tracePt t="83428" x="5438775" y="4089400"/>
          <p14:tracePt t="83445" x="5429250" y="4089400"/>
          <p14:tracePt t="83461" x="5419725" y="4098925"/>
          <p14:tracePt t="83646" x="5446713" y="4098925"/>
          <p14:tracePt t="83659" x="5491163" y="4108450"/>
          <p14:tracePt t="83672" x="5581650" y="4116388"/>
          <p14:tracePt t="83684" x="5705475" y="4133850"/>
          <p14:tracePt t="83697" x="5813425" y="4133850"/>
          <p14:tracePt t="83711" x="5911850" y="4133850"/>
          <p14:tracePt t="83727" x="5983288" y="4133850"/>
          <p14:tracePt t="83744" x="6072188" y="4133850"/>
          <p14:tracePt t="83761" x="6215063" y="4133850"/>
          <p14:tracePt t="83777" x="6276975" y="4133850"/>
          <p14:tracePt t="83794" x="6330950" y="4133850"/>
          <p14:tracePt t="83811" x="6429375" y="4133850"/>
          <p14:tracePt t="83827" x="6473825" y="4133850"/>
          <p14:tracePt t="83844" x="6510338" y="4133850"/>
          <p14:tracePt t="83861" x="6537325" y="4133850"/>
          <p14:tracePt t="83877" x="6599238" y="4133850"/>
          <p14:tracePt t="83894" x="6626225" y="4133850"/>
          <p14:tracePt t="83910" x="6653213" y="4133850"/>
          <p14:tracePt t="83927" x="6688138" y="4133850"/>
          <p14:tracePt t="83944" x="6705600" y="4133850"/>
          <p14:tracePt t="83960" x="6724650" y="4133850"/>
          <p14:tracePt t="83977" x="6786563" y="4133850"/>
          <p14:tracePt t="83994" x="6813550" y="4143375"/>
          <p14:tracePt t="84010" x="6840538" y="4143375"/>
          <p14:tracePt t="84027" x="6867525" y="4152900"/>
          <p14:tracePt t="84043" x="6894513" y="4160838"/>
          <p14:tracePt t="84065" x="6902450" y="4160838"/>
          <p14:tracePt t="84103" x="6911975" y="4160838"/>
          <p14:tracePt t="84471" x="6929438" y="4160838"/>
          <p14:tracePt t="84484" x="6946900" y="4170363"/>
          <p14:tracePt t="84496" x="7010400" y="4197350"/>
          <p14:tracePt t="84509" x="7108825" y="4241800"/>
          <p14:tracePt t="84522" x="7259638" y="4330700"/>
          <p14:tracePt t="84534" x="7402513" y="4402138"/>
          <p14:tracePt t="84547" x="7518400" y="4465638"/>
          <p14:tracePt t="84560" x="7634288" y="4491038"/>
          <p14:tracePt t="84576" x="7705725" y="4518025"/>
          <p14:tracePt t="84592" x="7759700" y="4537075"/>
          <p14:tracePt t="84609" x="7786688" y="4537075"/>
          <p14:tracePt t="84626" x="7831138" y="4554538"/>
          <p14:tracePt t="84648" x="7840663" y="4554538"/>
          <p14:tracePt t="84661" x="7848600" y="4554538"/>
          <p14:tracePt t="84699" x="7858125" y="4554538"/>
          <p14:tracePt t="84724" x="7858125" y="4537075"/>
          <p14:tracePt t="84750" x="7858125" y="4527550"/>
          <p14:tracePt t="84762" x="7858125" y="4510088"/>
          <p14:tracePt t="84775" x="7858125" y="4491038"/>
          <p14:tracePt t="84788" x="7813675" y="4465638"/>
          <p14:tracePt t="84800" x="7732713" y="4438650"/>
          <p14:tracePt t="84813" x="7616825" y="4411663"/>
          <p14:tracePt t="84826" x="7473950" y="4375150"/>
          <p14:tracePt t="84842" x="7367588" y="4375150"/>
          <p14:tracePt t="84859" x="7286625" y="4375150"/>
          <p14:tracePt t="84875" x="7205663" y="4375150"/>
          <p14:tracePt t="84892" x="7108825" y="4375150"/>
          <p14:tracePt t="84909" x="7081838" y="4384675"/>
          <p14:tracePt t="84925" x="7037388" y="4411663"/>
          <p14:tracePt t="84942" x="6973888" y="4456113"/>
          <p14:tracePt t="84958" x="6956425" y="4473575"/>
          <p14:tracePt t="84975" x="6938963" y="4491038"/>
          <p14:tracePt t="84992" x="6919913" y="4500563"/>
          <p14:tracePt t="85008" x="6911975" y="4510088"/>
          <p14:tracePt t="85025" x="6902450" y="4510088"/>
          <p14:tracePt t="85042" x="6902450" y="4518025"/>
          <p14:tracePt t="85058" x="6902450" y="4527550"/>
          <p14:tracePt t="85075" x="6902450" y="4537075"/>
          <p14:tracePt t="85093" x="6902450" y="4545013"/>
          <p14:tracePt t="85117" x="6902450" y="4562475"/>
          <p14:tracePt t="85130" x="6946900" y="4572000"/>
          <p14:tracePt t="85143" x="7027863" y="4608513"/>
          <p14:tracePt t="85158" x="7134225" y="4625975"/>
          <p14:tracePt t="85175" x="7277100" y="4643438"/>
          <p14:tracePt t="85191" x="7394575" y="4652963"/>
          <p14:tracePt t="85208" x="7616825" y="4670425"/>
          <p14:tracePt t="85224" x="7697788" y="4670425"/>
          <p14:tracePt t="85241" x="7759700" y="4670425"/>
          <p14:tracePt t="85258" x="7867650" y="4643438"/>
          <p14:tracePt t="85274" x="7902575" y="4625975"/>
          <p14:tracePt t="85291" x="7920038" y="4616450"/>
          <p14:tracePt t="85308" x="7956550" y="4589463"/>
          <p14:tracePt t="85324" x="7983538" y="4581525"/>
          <p14:tracePt t="85341" x="8001000" y="4572000"/>
          <p14:tracePt t="85358" x="8010525" y="4554538"/>
          <p14:tracePt t="85374" x="8027988" y="4537075"/>
          <p14:tracePt t="85391" x="8027988" y="4527550"/>
          <p14:tracePt t="85408" x="8037513" y="4518025"/>
          <p14:tracePt t="85424" x="8045450" y="4518025"/>
          <p14:tracePt t="85441" x="8045450" y="4510088"/>
          <p14:tracePt t="85472" x="8037513" y="4500563"/>
          <p14:tracePt t="85485" x="7956550" y="4473575"/>
          <p14:tracePt t="85498" x="7777163" y="4438650"/>
          <p14:tracePt t="85510" x="7439025" y="4375150"/>
          <p14:tracePt t="85524" x="7180263" y="4348163"/>
          <p14:tracePt t="85541" x="7045325" y="4330700"/>
          <p14:tracePt t="85557" x="6973888" y="4330700"/>
          <p14:tracePt t="85574" x="6894513" y="4330700"/>
          <p14:tracePt t="85591" x="6867525" y="4348163"/>
          <p14:tracePt t="85607" x="6858000" y="4367213"/>
          <p14:tracePt t="85624" x="6840538" y="4375150"/>
          <p14:tracePt t="85641" x="6823075" y="4402138"/>
          <p14:tracePt t="85853" x="6831013" y="4402138"/>
          <p14:tracePt t="85866" x="6875463" y="4394200"/>
          <p14:tracePt t="85879" x="7089775" y="4348163"/>
          <p14:tracePt t="85892" x="7554913" y="4259263"/>
          <p14:tracePt t="85907" x="8188325" y="4160838"/>
          <p14:tracePt t="85923" x="8688388" y="4125913"/>
          <p14:tracePt t="85940" x="8912225" y="4125913"/>
          <p14:tracePt t="85956" x="9259888" y="4125913"/>
          <p14:tracePt t="85973" x="9358313" y="4125913"/>
          <p14:tracePt t="85990" x="9420225" y="4125913"/>
          <p14:tracePt t="86006" x="9518650" y="4133850"/>
          <p14:tracePt t="86023" x="9572625" y="4143375"/>
          <p14:tracePt t="86040" x="9626600" y="4152900"/>
          <p14:tracePt t="86056" x="9688513" y="4170363"/>
          <p14:tracePt t="86073" x="9715500" y="4179888"/>
          <p14:tracePt t="86090" x="9732963" y="4179888"/>
          <p14:tracePt t="86106" x="9752013" y="4179888"/>
          <p14:tracePt t="86123" x="9777413" y="4179888"/>
          <p14:tracePt t="86139" x="9786938" y="4179888"/>
          <p14:tracePt t="86156" x="9796463" y="4179888"/>
          <p14:tracePt t="86173" x="9804400" y="4179888"/>
          <p14:tracePt t="86189" x="9813925" y="4179888"/>
          <p14:tracePt t="86221" x="9823450" y="4179888"/>
          <p14:tracePt t="86373" x="9823450" y="4187825"/>
          <p14:tracePt t="86424" x="9831388" y="4197350"/>
          <p14:tracePt t="86436" x="9840913" y="4214813"/>
          <p14:tracePt t="86449" x="9867900" y="4232275"/>
          <p14:tracePt t="86462" x="9902825" y="4268788"/>
          <p14:tracePt t="86475" x="9947275" y="4303713"/>
          <p14:tracePt t="86489" x="9991725" y="4330700"/>
          <p14:tracePt t="86505" x="10010775" y="4348163"/>
          <p14:tracePt t="86522" x="10037763" y="4367213"/>
          <p14:tracePt t="86539" x="10045700" y="4394200"/>
          <p14:tracePt t="86563" x="10045700" y="4402138"/>
          <p14:tracePt t="86576" x="10045700" y="4411663"/>
          <p14:tracePt t="86589" x="10055225" y="4411663"/>
          <p14:tracePt t="86614" x="10055225" y="4419600"/>
          <p14:tracePt t="86817" x="10028238" y="4438650"/>
          <p14:tracePt t="86830" x="9902825" y="4465638"/>
          <p14:tracePt t="86843" x="9528175" y="4554538"/>
          <p14:tracePt t="86855" x="8786813" y="4714875"/>
          <p14:tracePt t="86868" x="7983538" y="4830763"/>
          <p14:tracePt t="86881" x="7429500" y="4884738"/>
          <p14:tracePt t="86893" x="6973888" y="4938713"/>
          <p14:tracePt t="86907" x="6500813" y="4956175"/>
          <p14:tracePt t="86921" x="6180138" y="4973638"/>
          <p14:tracePt t="86938" x="5830888" y="4973638"/>
          <p14:tracePt t="86955" x="5626100" y="4973638"/>
          <p14:tracePt t="86971" x="5330825" y="4973638"/>
          <p14:tracePt t="86988" x="5259388" y="4973638"/>
          <p14:tracePt t="87004" x="5197475" y="4973638"/>
          <p14:tracePt t="87021" x="5160963" y="4973638"/>
          <p14:tracePt t="87038" x="5143500" y="4973638"/>
          <p14:tracePt t="87058" x="5133975" y="4973638"/>
          <p14:tracePt t="87235" x="5133975" y="4965700"/>
          <p14:tracePt t="87248" x="5133975" y="4956175"/>
          <p14:tracePt t="87261" x="5133975" y="4938713"/>
          <p14:tracePt t="87274" x="5143500" y="4919663"/>
          <p14:tracePt t="87287" x="5170488" y="4894263"/>
          <p14:tracePt t="87304" x="5214938" y="4857750"/>
          <p14:tracePt t="87321" x="5303838" y="4822825"/>
          <p14:tracePt t="87337" x="5483225" y="4759325"/>
          <p14:tracePt t="87354" x="5554663" y="4751388"/>
          <p14:tracePt t="87370" x="5608638" y="4751388"/>
          <p14:tracePt t="87387" x="5643563" y="4751388"/>
          <p14:tracePt t="87404" x="5724525" y="4751388"/>
          <p14:tracePt t="87420" x="5759450" y="4768850"/>
          <p14:tracePt t="87437" x="5813425" y="4795838"/>
          <p14:tracePt t="87454" x="5946775" y="4857750"/>
          <p14:tracePt t="87470" x="6027738" y="4884738"/>
          <p14:tracePt t="87487" x="6099175" y="4911725"/>
          <p14:tracePt t="87503" x="6251575" y="4956175"/>
          <p14:tracePt t="87520" x="6348413" y="4965700"/>
          <p14:tracePt t="87537" x="6473825" y="4973638"/>
          <p14:tracePt t="87553" x="6796088" y="4973638"/>
          <p14:tracePt t="87570" x="7018338" y="4911725"/>
          <p14:tracePt t="87587" x="7232650" y="4813300"/>
          <p14:tracePt t="87603" x="7466013" y="4679950"/>
          <p14:tracePt t="87620" x="7491413" y="4660900"/>
          <p14:tracePt t="87637" x="7510463" y="4652963"/>
          <p14:tracePt t="87653" x="7518400" y="4643438"/>
          <p14:tracePt t="87679" x="7527925" y="4643438"/>
          <p14:tracePt t="87717" x="7527925" y="4633913"/>
          <p14:tracePt t="87743" x="7527925" y="4625975"/>
          <p14:tracePt t="87806" x="7500938" y="4625975"/>
          <p14:tracePt t="87819" x="7419975" y="4616450"/>
          <p14:tracePt t="87832" x="7242175" y="4589463"/>
          <p14:tracePt t="87844" x="6929438" y="4545013"/>
          <p14:tracePt t="87857" x="6608763" y="4527550"/>
          <p14:tracePt t="87870" x="6473825" y="4518025"/>
          <p14:tracePt t="87886" x="6419850" y="4518025"/>
          <p14:tracePt t="87903" x="6402388" y="4518025"/>
          <p14:tracePt t="87919" x="6394450" y="4518025"/>
          <p14:tracePt t="87936" x="6384925" y="4518025"/>
          <p14:tracePt t="87953" x="6375400" y="4518025"/>
          <p14:tracePt t="87971" x="6367463" y="4518025"/>
          <p14:tracePt t="88098" x="6375400" y="4518025"/>
          <p14:tracePt t="88111" x="6429375" y="4527550"/>
          <p14:tracePt t="88123" x="6500813" y="4562475"/>
          <p14:tracePt t="88136" x="6616700" y="4589463"/>
          <p14:tracePt t="88148" x="6742113" y="4608513"/>
          <p14:tracePt t="88161" x="6848475" y="4633913"/>
          <p14:tracePt t="88174" x="6938963" y="4643438"/>
          <p14:tracePt t="88187" x="7010400" y="4643438"/>
          <p14:tracePt t="88202" x="7062788" y="4643438"/>
          <p14:tracePt t="88219" x="7099300" y="4643438"/>
          <p14:tracePt t="88235" x="7126288" y="4643438"/>
          <p14:tracePt t="88252" x="7161213" y="4643438"/>
          <p14:tracePt t="88269" x="7180263" y="4643438"/>
          <p14:tracePt t="88285" x="7205663" y="4643438"/>
          <p14:tracePt t="88302" x="7224713" y="4643438"/>
          <p14:tracePt t="88319" x="7251700" y="4633913"/>
          <p14:tracePt t="88335" x="7251700" y="4625975"/>
          <p14:tracePt t="88352" x="7277100" y="4608513"/>
          <p14:tracePt t="88369" x="7286625" y="4598988"/>
          <p14:tracePt t="88385" x="7286625" y="4589463"/>
          <p14:tracePt t="88402" x="7296150" y="4581525"/>
          <p14:tracePt t="88418" x="7296150" y="4572000"/>
          <p14:tracePt t="88435" x="7296150" y="4562475"/>
          <p14:tracePt t="88452" x="7277100" y="4554538"/>
          <p14:tracePt t="88468" x="7180263" y="4500563"/>
          <p14:tracePt t="88485" x="7089775" y="4465638"/>
          <p14:tracePt t="88502" x="7000875" y="4446588"/>
          <p14:tracePt t="88518" x="6804025" y="4419600"/>
          <p14:tracePt t="88535" x="6724650" y="4419600"/>
          <p14:tracePt t="88551" x="6680200" y="4438650"/>
          <p14:tracePt t="88568" x="6634163" y="4465638"/>
          <p14:tracePt t="88585" x="6626225" y="4465638"/>
          <p14:tracePt t="88601" x="6626225" y="4473575"/>
          <p14:tracePt t="88618" x="6616700" y="4483100"/>
          <p14:tracePt t="88635" x="6616700" y="4491038"/>
          <p14:tracePt t="88651" x="6616700" y="4500563"/>
          <p14:tracePt t="88668" x="6616700" y="4510088"/>
          <p14:tracePt t="88685" x="6634163" y="4572000"/>
          <p14:tracePt t="88701" x="6661150" y="4625975"/>
          <p14:tracePt t="88718" x="6688138" y="4670425"/>
          <p14:tracePt t="88734" x="6759575" y="4724400"/>
          <p14:tracePt t="88751" x="6777038" y="4741863"/>
          <p14:tracePt t="88768" x="6786563" y="4741863"/>
          <p14:tracePt t="88784" x="6840538" y="4751388"/>
          <p14:tracePt t="88801" x="6875463" y="4759325"/>
          <p14:tracePt t="88818" x="6911975" y="4759325"/>
          <p14:tracePt t="88834" x="6965950" y="4732338"/>
          <p14:tracePt t="89049" x="6956425" y="4732338"/>
          <p14:tracePt t="89061" x="6938963" y="4732338"/>
          <p14:tracePt t="89074" x="6867525" y="4768850"/>
          <p14:tracePt t="89087" x="6777038" y="4813300"/>
          <p14:tracePt t="89100" x="6653213" y="4884738"/>
          <p14:tracePt t="89117" x="6554788" y="4938713"/>
          <p14:tracePt t="89134" x="6500813" y="4973638"/>
          <p14:tracePt t="89150" x="6465888" y="5027613"/>
          <p14:tracePt t="89167" x="6446838" y="5072063"/>
          <p14:tracePt t="89184" x="6438900" y="5116513"/>
          <p14:tracePt t="89200" x="6438900" y="5143500"/>
          <p14:tracePt t="89217" x="6456363" y="5197475"/>
          <p14:tracePt t="89233" x="6500813" y="5224463"/>
          <p14:tracePt t="89250" x="6581775" y="5251450"/>
          <p14:tracePt t="89267" x="7000875" y="5313363"/>
          <p14:tracePt t="89283" x="7348538" y="5330825"/>
          <p14:tracePt t="89300" x="7680325" y="5348288"/>
          <p14:tracePt t="89317" x="8180388" y="5357813"/>
          <p14:tracePt t="89333" x="8331200" y="5357813"/>
          <p14:tracePt t="89350" x="8439150" y="5357813"/>
          <p14:tracePt t="89366" x="8616950" y="5303838"/>
          <p14:tracePt t="89671" x="8616950" y="5295900"/>
          <p14:tracePt t="89684" x="8616950" y="5286375"/>
          <p14:tracePt t="89696" x="8616950" y="5276850"/>
          <p14:tracePt t="89709" x="8634413" y="5251450"/>
          <p14:tracePt t="89722" x="8661400" y="5205413"/>
          <p14:tracePt t="89734" x="8705850" y="5143500"/>
          <p14:tracePt t="89749" x="8786813" y="5045075"/>
          <p14:tracePt t="89766" x="8875713" y="4956175"/>
          <p14:tracePt t="89782" x="8947150" y="4884738"/>
          <p14:tracePt t="89799" x="9028113" y="4840288"/>
          <p14:tracePt t="89816" x="9037638" y="4830763"/>
          <p14:tracePt t="89832" x="9037638" y="4822825"/>
          <p14:tracePt t="89849" x="9045575" y="4822825"/>
          <p14:tracePt t="90013" x="9045575" y="4813300"/>
          <p14:tracePt t="90039" x="9045575" y="4803775"/>
          <p14:tracePt t="90051" x="9045575" y="4776788"/>
          <p14:tracePt t="90065" x="9045575" y="4759325"/>
          <p14:tracePt t="90077" x="9045575" y="4741863"/>
          <p14:tracePt t="90089" x="9045575" y="4724400"/>
          <p14:tracePt t="90102" x="9045575" y="4705350"/>
          <p14:tracePt t="90115" x="9018588" y="4697413"/>
          <p14:tracePt t="90132" x="8974138" y="4697413"/>
          <p14:tracePt t="90148" x="8902700" y="4697413"/>
          <p14:tracePt t="90165" x="8804275" y="4741863"/>
          <p14:tracePt t="90182" x="8572500" y="4857750"/>
          <p14:tracePt t="90199" x="8447088" y="4938713"/>
          <p14:tracePt t="90215" x="8269288" y="5062538"/>
          <p14:tracePt t="90232" x="8062913" y="5197475"/>
          <p14:tracePt t="90248" x="8018463" y="5224463"/>
          <p14:tracePt t="90265" x="7991475" y="5232400"/>
          <p14:tracePt t="90282" x="7956550" y="5232400"/>
          <p14:tracePt t="90298" x="7947025" y="5232400"/>
          <p14:tracePt t="90315" x="7939088" y="5232400"/>
          <p14:tracePt t="90331" x="7894638" y="5232400"/>
          <p14:tracePt t="90348" x="7867650" y="5232400"/>
          <p14:tracePt t="90365" x="7848600" y="5224463"/>
          <p14:tracePt t="90381" x="7769225" y="5143500"/>
          <p14:tracePt t="90398" x="7724775" y="5099050"/>
          <p14:tracePt t="90415" x="7680325" y="5054600"/>
          <p14:tracePt t="90431" x="7643813" y="5010150"/>
          <p14:tracePt t="90448" x="7562850" y="4919663"/>
          <p14:tracePt t="90464" x="7545388" y="4894263"/>
          <p14:tracePt t="90481" x="7510463" y="4848225"/>
          <p14:tracePt t="90498" x="7483475" y="4795838"/>
          <p14:tracePt t="90514" x="7466013" y="4776788"/>
          <p14:tracePt t="90531" x="7456488" y="4768850"/>
          <p14:tracePt t="90548" x="7446963" y="4751388"/>
          <p14:tracePt t="90564" x="7419975" y="4751388"/>
          <p14:tracePt t="90581" x="7402513" y="4751388"/>
          <p14:tracePt t="90598" x="7313613" y="4751388"/>
          <p14:tracePt t="90614" x="7251700" y="4768850"/>
          <p14:tracePt t="90631" x="7161213" y="4813300"/>
          <p14:tracePt t="90648" x="6983413" y="4902200"/>
          <p14:tracePt t="90664" x="6929438" y="4929188"/>
          <p14:tracePt t="90681" x="6884988" y="4938713"/>
          <p14:tracePt t="90697" x="6858000" y="4946650"/>
          <p14:tracePt t="90714" x="6823075" y="4965700"/>
          <p14:tracePt t="90731" x="6804025" y="4983163"/>
          <p14:tracePt t="90747" x="6796088" y="4991100"/>
          <p14:tracePt t="90764" x="6777038" y="5018088"/>
          <p14:tracePt t="90780" x="6769100" y="5027613"/>
          <p14:tracePt t="90797" x="6769100" y="5045075"/>
          <p14:tracePt t="90814" x="6769100" y="5072063"/>
          <p14:tracePt t="90830" x="6786563" y="5108575"/>
          <p14:tracePt t="90847" x="6848475" y="5143500"/>
          <p14:tracePt t="90864" x="7153275" y="5224463"/>
          <p14:tracePt t="90880" x="7419975" y="5276850"/>
          <p14:tracePt t="90897" x="7626350" y="5295900"/>
          <p14:tracePt t="90914" x="7813675" y="5303838"/>
          <p14:tracePt t="90914" x="7929563" y="5303838"/>
          <p14:tracePt t="90930" x="8045450" y="5303838"/>
          <p14:tracePt t="90947" x="8143875" y="5286375"/>
          <p14:tracePt t="90964" x="8232775" y="5224463"/>
          <p14:tracePt t="90980" x="8304213" y="5170488"/>
          <p14:tracePt t="90997" x="8323263" y="5160963"/>
          <p14:tracePt t="91013" x="8331200" y="5143500"/>
          <p14:tracePt t="91040" x="8340725" y="5133975"/>
          <p14:tracePt t="91078" x="8340725" y="5116513"/>
          <p14:tracePt t="91091" x="8331200" y="5108575"/>
          <p14:tracePt t="91104" x="8304213" y="5081588"/>
          <p14:tracePt t="91117" x="8232775" y="5045075"/>
          <p14:tracePt t="91130" x="8108950" y="4991100"/>
          <p14:tracePt t="91146" x="7929563" y="4929188"/>
          <p14:tracePt t="91163" x="7661275" y="4884738"/>
          <p14:tracePt t="91180" x="7439025" y="4830763"/>
          <p14:tracePt t="91196" x="7134225" y="4830763"/>
          <p14:tracePt t="91213" x="6965950" y="4830763"/>
          <p14:tracePt t="91230" x="6858000" y="4830763"/>
          <p14:tracePt t="91246" x="6705600" y="4857750"/>
          <p14:tracePt t="91263" x="6643688" y="4875213"/>
          <p14:tracePt t="91280" x="6599238" y="4911725"/>
          <p14:tracePt t="91296" x="6554788" y="4938713"/>
          <p14:tracePt t="91313" x="6545263" y="4946650"/>
          <p14:tracePt t="91329" x="6537325" y="4956175"/>
          <p14:tracePt t="91346" x="6527800" y="4965700"/>
          <p14:tracePt t="91370" x="6527800" y="4983163"/>
          <p14:tracePt t="91396" x="6527800" y="5000625"/>
          <p14:tracePt t="91409" x="6527800" y="5018088"/>
          <p14:tracePt t="91421" x="6545263" y="5018088"/>
          <p14:tracePt t="91434" x="6599238" y="5045075"/>
          <p14:tracePt t="91447" x="6688138" y="5072063"/>
          <p14:tracePt t="91462" x="6804025" y="5099050"/>
          <p14:tracePt t="91479" x="6965950" y="5126038"/>
          <p14:tracePt t="91496" x="7089775" y="5126038"/>
          <p14:tracePt t="91513" x="7296150" y="5143500"/>
          <p14:tracePt t="91529" x="7367588" y="5143500"/>
          <p14:tracePt t="91546" x="7456488" y="5143500"/>
          <p14:tracePt t="91563" x="7554913" y="5133975"/>
          <p14:tracePt t="91579" x="7608888" y="5108575"/>
          <p14:tracePt t="91596" x="7643813" y="5081588"/>
          <p14:tracePt t="91613" x="7680325" y="5045075"/>
          <p14:tracePt t="91629" x="7705725" y="5037138"/>
          <p14:tracePt t="91646" x="7705725" y="5018088"/>
          <p14:tracePt t="91662" x="7715250" y="5000625"/>
          <p14:tracePt t="91679" x="7724775" y="5000625"/>
          <p14:tracePt t="92195" x="7705725" y="5000625"/>
          <p14:tracePt t="92208" x="7670800" y="5000625"/>
          <p14:tracePt t="92220" x="7608888" y="5000625"/>
          <p14:tracePt t="92233" x="7527925" y="5037138"/>
          <p14:tracePt t="92246" x="7439025" y="5054600"/>
          <p14:tracePt t="92261" x="7385050" y="5081588"/>
          <p14:tracePt t="92278" x="7367588" y="5089525"/>
          <p14:tracePt t="92294" x="7358063" y="5089525"/>
          <p14:tracePt t="92311" x="7340600" y="5099050"/>
          <p14:tracePt t="92436" x="7331075" y="5108575"/>
          <p14:tracePt t="92449" x="7323138" y="5108575"/>
          <p14:tracePt t="92462" x="7313613" y="5108575"/>
          <p14:tracePt t="92474" x="7259638" y="5108575"/>
          <p14:tracePt t="92487" x="7197725" y="5108575"/>
          <p14:tracePt t="92500" x="7108825" y="5108575"/>
          <p14:tracePt t="92513" x="7027863" y="5116513"/>
          <p14:tracePt t="92527" x="6965950" y="5116513"/>
          <p14:tracePt t="92544" x="6938963" y="5116513"/>
          <p14:tracePt t="92560" x="6929438" y="5116513"/>
          <p14:tracePt t="92577" x="6919913" y="5116513"/>
          <p14:tracePt t="92601" x="6911975" y="5116513"/>
          <p14:tracePt t="92918" x="6911975" y="5108575"/>
          <p14:tracePt t="92931" x="6956425" y="5099050"/>
          <p14:tracePt t="92944" x="7027863" y="5081588"/>
          <p14:tracePt t="92957" x="7134225" y="5072063"/>
          <p14:tracePt t="92970" x="7269163" y="5062538"/>
          <p14:tracePt t="92982" x="7367588" y="5062538"/>
          <p14:tracePt t="92995" x="7429500" y="5062538"/>
          <p14:tracePt t="93010" x="7483475" y="5062538"/>
          <p14:tracePt t="93026" x="7510463" y="5062538"/>
          <p14:tracePt t="93043" x="7527925" y="5062538"/>
          <p14:tracePt t="93059" x="7545388" y="5062538"/>
          <p14:tracePt t="93076" x="7562850" y="5062538"/>
          <p14:tracePt t="93093" x="7572375" y="5062538"/>
          <p14:tracePt t="93110" x="7599363" y="5089525"/>
          <p14:tracePt t="93126" x="7616825" y="5108575"/>
          <p14:tracePt t="93143" x="7634288" y="5126038"/>
          <p14:tracePt t="93159" x="7670800" y="5143500"/>
          <p14:tracePt t="93176" x="7680325" y="5143500"/>
          <p14:tracePt t="93193" x="7705725" y="5160963"/>
          <p14:tracePt t="93209" x="7724775" y="5170488"/>
          <p14:tracePt t="93226" x="7759700" y="5180013"/>
          <p14:tracePt t="93242" x="7769225" y="5180013"/>
          <p14:tracePt t="93259" x="7786688" y="5180013"/>
          <p14:tracePt t="93276" x="7804150" y="5187950"/>
          <p14:tracePt t="93972" x="7813675" y="5187950"/>
          <p14:tracePt t="93985" x="7823200" y="5187950"/>
          <p14:tracePt t="93997" x="7858125" y="5187950"/>
          <p14:tracePt t="94010" x="7939088" y="5187950"/>
          <p14:tracePt t="94024" x="8099425" y="5187950"/>
          <p14:tracePt t="94041" x="8402638" y="5187950"/>
          <p14:tracePt t="94058" x="8705850" y="5232400"/>
          <p14:tracePt t="94074" x="9153525" y="5286375"/>
          <p14:tracePt t="94091" x="9304338" y="5322888"/>
          <p14:tracePt t="94108" x="9402763" y="5348288"/>
          <p14:tracePt t="94124" x="9518650" y="5375275"/>
          <p14:tracePt t="94141" x="9555163" y="5384800"/>
          <p14:tracePt t="94157" x="9590088" y="5402263"/>
          <p14:tracePt t="94174" x="9609138" y="5402263"/>
          <p14:tracePt t="94390" x="9609138" y="5384800"/>
          <p14:tracePt t="94403" x="9634538" y="5340350"/>
          <p14:tracePt t="94416" x="9705975" y="5214938"/>
          <p14:tracePt t="94428" x="9894888" y="4965700"/>
          <p14:tracePt t="94442" x="10117138" y="4670425"/>
          <p14:tracePt t="94457" x="10331450" y="4446588"/>
          <p14:tracePt t="94474" x="10439400" y="4348163"/>
          <p14:tracePt t="94490" x="10545763" y="4295775"/>
          <p14:tracePt t="94507" x="10698163" y="4241800"/>
          <p14:tracePt t="94523" x="10733088" y="4241800"/>
          <p14:tracePt t="94540" x="10787063" y="4232275"/>
          <p14:tracePt t="94557" x="10831513" y="4232275"/>
          <p14:tracePt t="94573" x="10848975" y="4232275"/>
          <p14:tracePt t="94590" x="10875963" y="4232275"/>
          <p14:tracePt t="94607" x="10895013" y="4232275"/>
          <p14:tracePt t="94623" x="10902950" y="4232275"/>
          <p14:tracePt t="94640" x="10902950" y="4241800"/>
          <p14:tracePt t="94657" x="10912475" y="4276725"/>
          <p14:tracePt t="94673" x="10912475" y="4330700"/>
          <p14:tracePt t="94690" x="10912475" y="4394200"/>
          <p14:tracePt t="94706" x="10902950" y="4456113"/>
          <p14:tracePt t="94723" x="10725150" y="4616450"/>
          <p14:tracePt t="94740" x="10483850" y="4759325"/>
          <p14:tracePt t="94756" x="10153650" y="4902200"/>
          <p14:tracePt t="94773" x="9483725" y="5108575"/>
          <p14:tracePt t="94789" x="9144000" y="5170488"/>
          <p14:tracePt t="94806" x="8858250" y="5197475"/>
          <p14:tracePt t="94823" x="8447088" y="5224463"/>
          <p14:tracePt t="94839" x="8340725" y="5224463"/>
          <p14:tracePt t="94856" x="8251825" y="5224463"/>
          <p14:tracePt t="94873" x="8161338" y="5224463"/>
          <p14:tracePt t="95113" x="8153400" y="5224463"/>
          <p14:tracePt t="95126" x="8134350" y="5224463"/>
          <p14:tracePt t="95139" x="8116888" y="5224463"/>
          <p14:tracePt t="95151" x="8081963" y="5224463"/>
          <p14:tracePt t="95164" x="8027988" y="5224463"/>
          <p14:tracePt t="95177" x="7947025" y="5224463"/>
          <p14:tracePt t="95190" x="7858125" y="5224463"/>
          <p14:tracePt t="95205" x="7759700" y="5224463"/>
          <p14:tracePt t="95222" x="7680325" y="5224463"/>
          <p14:tracePt t="95239" x="7608888" y="5224463"/>
          <p14:tracePt t="95255" x="7456488" y="5224463"/>
          <p14:tracePt t="95272" x="7367588" y="5241925"/>
          <p14:tracePt t="95288" x="7296150" y="5259388"/>
          <p14:tracePt t="95305" x="7188200" y="5268913"/>
          <p14:tracePt t="95322" x="7153275" y="5268913"/>
          <p14:tracePt t="95338" x="7126288" y="5276850"/>
          <p14:tracePt t="95355" x="7108825" y="5276850"/>
          <p14:tracePt t="95392" x="7099300" y="5276850"/>
          <p14:tracePt t="96104" x="7089775" y="5276850"/>
          <p14:tracePt t="96116" x="7081838" y="5276850"/>
          <p14:tracePt t="96129" x="7054850" y="5276850"/>
          <p14:tracePt t="96142" x="7000875" y="5276850"/>
          <p14:tracePt t="96155" x="6911975" y="5276850"/>
          <p14:tracePt t="96170" x="6823075" y="5268913"/>
          <p14:tracePt t="96187" x="6724650" y="5241925"/>
          <p14:tracePt t="96203" x="6653213" y="5197475"/>
          <p14:tracePt t="96220" x="6572250" y="5126038"/>
          <p14:tracePt t="96237" x="6554788" y="5081588"/>
          <p14:tracePt t="96253" x="6537325" y="5037138"/>
          <p14:tracePt t="96270" x="6518275" y="4938713"/>
          <p14:tracePt t="96287" x="6518275" y="4875213"/>
          <p14:tracePt t="96303" x="6527800" y="4786313"/>
          <p14:tracePt t="96320" x="6599238" y="4633913"/>
          <p14:tracePt t="96337" x="6643688" y="4581525"/>
          <p14:tracePt t="96353" x="6688138" y="4545013"/>
          <p14:tracePt t="96370" x="6759575" y="4473575"/>
          <p14:tracePt t="96386" x="6777038" y="4456113"/>
          <p14:tracePt t="96403" x="6786563" y="4438650"/>
          <p14:tracePt t="96421" x="6786563" y="4429125"/>
          <p14:tracePt t="96446" x="6796088" y="4419600"/>
          <p14:tracePt t="96548" x="6751638" y="4419600"/>
          <p14:tracePt t="96560" x="6643688" y="4429125"/>
          <p14:tracePt t="96573" x="6473825" y="4438650"/>
          <p14:tracePt t="96586" x="6188075" y="4483100"/>
          <p14:tracePt t="96598" x="5929313" y="4510088"/>
          <p14:tracePt t="96611" x="5803900" y="4527550"/>
          <p14:tracePt t="96624" x="5724525" y="4527550"/>
          <p14:tracePt t="96636" x="5643563" y="4527550"/>
          <p14:tracePt t="96653" x="5581650" y="4527550"/>
          <p14:tracePt t="96669" x="5545138" y="4527550"/>
          <p14:tracePt t="96686" x="5510213" y="4527550"/>
          <p14:tracePt t="96702" x="5465763" y="4527550"/>
          <p14:tracePt t="96719" x="5446713" y="4527550"/>
          <p14:tracePt t="96736" x="5438775" y="4527550"/>
          <p14:tracePt t="96966" x="5438775" y="4491038"/>
          <p14:tracePt t="96979" x="5438775" y="4429125"/>
          <p14:tracePt t="96992" x="5438775" y="4322763"/>
          <p14:tracePt t="97004" x="5438775" y="4170363"/>
          <p14:tracePt t="97018" x="5438775" y="3973513"/>
          <p14:tracePt t="97035" x="5438775" y="3867150"/>
          <p14:tracePt t="97052" x="5438775" y="3830638"/>
          <p14:tracePt t="97068" x="5438775" y="3795713"/>
          <p14:tracePt t="97093" x="5438775" y="3786188"/>
          <p14:tracePt t="97296" x="5438775" y="3795713"/>
          <p14:tracePt t="97309" x="5438775" y="3813175"/>
          <p14:tracePt t="97321" x="5438775" y="3830638"/>
          <p14:tracePt t="97334" x="5438775" y="3857625"/>
          <p14:tracePt t="97347" x="5438775" y="3911600"/>
          <p14:tracePt t="97360" x="5446713" y="3956050"/>
          <p14:tracePt t="97372" x="5465763" y="4037013"/>
          <p14:tracePt t="97385" x="5483225" y="4125913"/>
          <p14:tracePt t="97401" x="5510213" y="4224338"/>
          <p14:tracePt t="97418" x="5527675" y="4295775"/>
          <p14:tracePt t="97435" x="5545138" y="4384675"/>
          <p14:tracePt t="97451" x="5581650" y="4545013"/>
          <p14:tracePt t="97468" x="5608638" y="4652963"/>
          <p14:tracePt t="97485" x="5634038" y="4732338"/>
          <p14:tracePt t="97501" x="5697538" y="4867275"/>
          <p14:tracePt t="97518" x="5715000" y="4911725"/>
          <p14:tracePt t="97534" x="5732463" y="4946650"/>
          <p14:tracePt t="97551" x="5751513" y="4983163"/>
          <p14:tracePt t="97567" x="5751513" y="4991100"/>
          <p14:tracePt t="97601" x="5751513" y="5000625"/>
          <p14:tracePt t="97740" x="5751513" y="4991100"/>
          <p14:tracePt t="97753" x="5751513" y="4965700"/>
          <p14:tracePt t="97766" x="5751513" y="4884738"/>
          <p14:tracePt t="97778" x="5751513" y="4768850"/>
          <p14:tracePt t="97791" x="5751513" y="4633913"/>
          <p14:tracePt t="97804" x="5751513" y="4545013"/>
          <p14:tracePt t="97817" x="5751513" y="4500563"/>
          <p14:tracePt t="97834" x="5751513" y="4473575"/>
          <p14:tracePt t="97850" x="5751513" y="4446588"/>
          <p14:tracePt t="97867" x="5751513" y="4419600"/>
          <p14:tracePt t="97867" x="5741988" y="4394200"/>
          <p14:tracePt t="97883" x="5741988" y="4367213"/>
          <p14:tracePt t="97900" x="5732463" y="4340225"/>
          <p14:tracePt t="97917" x="5724525" y="4330700"/>
          <p14:tracePt t="97933" x="5724525" y="4313238"/>
          <p14:tracePt t="97950" x="5724525" y="4303713"/>
          <p14:tracePt t="98121" x="5724525" y="4322763"/>
          <p14:tracePt t="98134" x="5724525" y="4348163"/>
          <p14:tracePt t="98147" x="5724525" y="4384675"/>
          <p14:tracePt t="98159" x="5724525" y="4446588"/>
          <p14:tracePt t="98172" x="5741988" y="4518025"/>
          <p14:tracePt t="98185" x="5751513" y="4581525"/>
          <p14:tracePt t="98200" x="5768975" y="4660900"/>
          <p14:tracePt t="98216" x="5776913" y="4714875"/>
          <p14:tracePt t="98233" x="5795963" y="4768850"/>
          <p14:tracePt t="98249" x="5822950" y="4848225"/>
          <p14:tracePt t="98266" x="5840413" y="4875213"/>
          <p14:tracePt t="98283" x="5848350" y="4894263"/>
          <p14:tracePt t="98299" x="5848350" y="4911725"/>
          <p14:tracePt t="98324" x="5857875" y="4919663"/>
          <p14:tracePt t="98362" x="5857875" y="4929188"/>
          <p14:tracePt t="98451" x="5857875" y="4911725"/>
          <p14:tracePt t="98463" x="5848350" y="4875213"/>
          <p14:tracePt t="98476" x="5830888" y="4795838"/>
          <p14:tracePt t="98489" x="5813425" y="4697413"/>
          <p14:tracePt t="98501" x="5795963" y="4598988"/>
          <p14:tracePt t="98516" x="5776913" y="4527550"/>
          <p14:tracePt t="98532" x="5759450" y="4473575"/>
          <p14:tracePt t="98549" x="5751513" y="4438650"/>
          <p14:tracePt t="98566" x="5732463" y="4419600"/>
          <p14:tracePt t="98582" x="5732463" y="4402138"/>
          <p14:tracePt t="98603" x="5732463" y="4394200"/>
          <p14:tracePt t="98742" x="5732463" y="4429125"/>
          <p14:tracePt t="98755" x="5751513" y="4473575"/>
          <p14:tracePt t="98768" x="5768975" y="4562475"/>
          <p14:tracePt t="98781" x="5786438" y="4679950"/>
          <p14:tracePt t="98793" x="5803900" y="4776788"/>
          <p14:tracePt t="98806" x="5813425" y="4848225"/>
          <p14:tracePt t="98819" x="5822950" y="4902200"/>
          <p14:tracePt t="98832" x="5830888" y="4938713"/>
          <p14:tracePt t="98848" x="5830888" y="4983163"/>
          <p14:tracePt t="98865" x="5840413" y="5010150"/>
          <p14:tracePt t="98882" x="5840413" y="5037138"/>
          <p14:tracePt t="98898" x="5840413" y="5054600"/>
          <p14:tracePt t="98915" x="5840413" y="5062538"/>
          <p14:tracePt t="98933" x="5840413" y="5072063"/>
          <p14:tracePt t="99136" x="5840413" y="5081588"/>
          <p14:tracePt t="99149" x="5822950" y="5081588"/>
          <p14:tracePt t="99161" x="5724525" y="5126038"/>
          <p14:tracePt t="99174" x="5491163" y="5205413"/>
          <p14:tracePt t="99186" x="5089525" y="5340350"/>
          <p14:tracePt t="99199" x="4732338" y="5473700"/>
          <p14:tracePt t="99214" x="4518025" y="5581650"/>
          <p14:tracePt t="99231" x="4419600" y="5616575"/>
          <p14:tracePt t="99248" x="4340225" y="5643563"/>
          <p14:tracePt t="99264" x="4303713" y="5670550"/>
          <p14:tracePt t="99281" x="4286250" y="5670550"/>
          <p14:tracePt t="99351" x="4348163" y="5670550"/>
          <p14:tracePt t="99364" x="4633913" y="5626100"/>
          <p14:tracePt t="99376" x="5259388" y="5554663"/>
          <p14:tracePt t="99389" x="6161088" y="5429250"/>
          <p14:tracePt t="99402" x="6929438" y="5367338"/>
          <p14:tracePt t="99414" x="7626350" y="5348288"/>
          <p14:tracePt t="99430" x="8242300" y="5330825"/>
          <p14:tracePt t="99447" x="8939213" y="5330825"/>
          <p14:tracePt t="99464" x="9483725" y="5330825"/>
          <p14:tracePt t="99481" x="10394950" y="5330825"/>
          <p14:tracePt t="99497" x="10725150" y="5330825"/>
          <p14:tracePt t="99514" x="10956925" y="5348288"/>
          <p14:tracePt t="99530" x="11171238" y="5411788"/>
          <p14:tracePt t="99795" x="11153775" y="5411788"/>
          <p14:tracePt t="99808" x="11109325" y="5411788"/>
          <p14:tracePt t="99821" x="10983913" y="5402263"/>
          <p14:tracePt t="99833" x="10706100" y="5375275"/>
          <p14:tracePt t="99847" x="10099675" y="5295900"/>
          <p14:tracePt t="99863" x="9474200" y="5197475"/>
          <p14:tracePt t="99880" x="9018588" y="5153025"/>
          <p14:tracePt t="99896" x="8626475" y="5081588"/>
          <p14:tracePt t="99913" x="8018463" y="4938713"/>
          <p14:tracePt t="99930" x="7786688" y="4867275"/>
          <p14:tracePt t="99946" x="7680325" y="4830763"/>
          <p14:tracePt t="100163" x="7670800" y="4830763"/>
          <p14:tracePt t="100175" x="7653338" y="4830763"/>
          <p14:tracePt t="100188" x="7616825" y="4822825"/>
          <p14:tracePt t="100201" x="7527925" y="4803775"/>
          <p14:tracePt t="100214" x="7419975" y="4759325"/>
          <p14:tracePt t="100229" x="7259638" y="4714875"/>
          <p14:tracePt t="100246" x="7116763" y="4660900"/>
          <p14:tracePt t="100262" x="7027863" y="4598988"/>
          <p14:tracePt t="100279" x="6919913" y="4527550"/>
          <p14:tracePt t="100295" x="6884988" y="4500563"/>
          <p14:tracePt t="100312" x="6858000" y="4483100"/>
          <p14:tracePt t="100329" x="6831013" y="4483100"/>
          <p14:tracePt t="100345" x="6804025" y="4473575"/>
          <p14:tracePt t="100362" x="6796088" y="4473575"/>
          <p14:tracePt t="100379" x="6751638" y="4473575"/>
          <p14:tracePt t="100395" x="6732588" y="4473575"/>
          <p14:tracePt t="100412" x="6715125" y="4491038"/>
          <p14:tracePt t="100429" x="6697663" y="4510088"/>
          <p14:tracePt t="100445" x="6688138" y="4554538"/>
          <p14:tracePt t="100462" x="6688138" y="4572000"/>
          <p14:tracePt t="100479" x="6688138" y="4581525"/>
          <p14:tracePt t="100495" x="6777038" y="4625975"/>
          <p14:tracePt t="100512" x="6884988" y="4652963"/>
          <p14:tracePt t="100528" x="6991350" y="4660900"/>
          <p14:tracePt t="100545" x="7161213" y="4670425"/>
          <p14:tracePt t="100562" x="7197725" y="4670425"/>
          <p14:tracePt t="100578" x="7215188" y="4670425"/>
          <p14:tracePt t="100595" x="7251700" y="4670425"/>
          <p14:tracePt t="100612" x="7269163" y="4660900"/>
          <p14:tracePt t="100628" x="7286625" y="4633913"/>
          <p14:tracePt t="100645" x="7331075" y="4537075"/>
          <p14:tracePt t="100662" x="7348538" y="4500563"/>
          <p14:tracePt t="100678" x="7358063" y="4465638"/>
          <p14:tracePt t="100695" x="7358063" y="4456113"/>
          <p14:tracePt t="100712" x="7358063" y="4429125"/>
          <p14:tracePt t="100728" x="7340600" y="4411663"/>
          <p14:tracePt t="100745" x="7304088" y="4394200"/>
          <p14:tracePt t="100761" x="7116763" y="4367213"/>
          <p14:tracePt t="100778" x="7000875" y="4367213"/>
          <p14:tracePt t="100796" x="6875463" y="4384675"/>
          <p14:tracePt t="100811" x="6653213" y="4537075"/>
          <p14:tracePt t="100828" x="6599238" y="4589463"/>
          <p14:tracePt t="100845" x="6562725" y="4633913"/>
          <p14:tracePt t="100861" x="6554788" y="4687888"/>
          <p14:tracePt t="100878" x="6545263" y="4697413"/>
          <p14:tracePt t="100895" x="6545263" y="4714875"/>
          <p14:tracePt t="100911" x="6554788" y="4741863"/>
          <p14:tracePt t="100928" x="6608763" y="4768850"/>
          <p14:tracePt t="100944" x="6705600" y="4786313"/>
          <p14:tracePt t="100961" x="6965950" y="4830763"/>
          <p14:tracePt t="100978" x="7072313" y="4840288"/>
          <p14:tracePt t="100994" x="7134225" y="4840288"/>
          <p14:tracePt t="101011" x="7188200" y="4840288"/>
          <p14:tracePt t="101028" x="7215188" y="4840288"/>
          <p14:tracePt t="101044" x="7232650" y="4840288"/>
          <p14:tracePt t="101061" x="7232650" y="4830763"/>
          <p14:tracePt t="101077" x="7242175" y="4786313"/>
          <p14:tracePt t="101094" x="7251700" y="4741863"/>
          <p14:tracePt t="101111" x="7259638" y="4679950"/>
          <p14:tracePt t="101127" x="7259638" y="4572000"/>
          <p14:tracePt t="101144" x="7259638" y="4510088"/>
          <p14:tracePt t="101161" x="7259638" y="4456113"/>
          <p14:tracePt t="101177" x="7232650" y="4375150"/>
          <p14:tracePt t="101194" x="7224713" y="4348163"/>
          <p14:tracePt t="101210" x="7205663" y="4330700"/>
          <p14:tracePt t="101228" x="7205663" y="4322763"/>
          <p14:tracePt t="101244" x="7197725" y="4313238"/>
          <p14:tracePt t="101266" x="7188200" y="4313238"/>
          <p14:tracePt t="101443" x="7188200" y="4322763"/>
          <p14:tracePt t="101456" x="7180263" y="4330700"/>
          <p14:tracePt t="101481" x="7180263" y="4348163"/>
          <p14:tracePt t="101494" x="7180263" y="4357688"/>
          <p14:tracePt t="101506" x="7180263" y="4367213"/>
          <p14:tracePt t="101532" x="7180263" y="4375150"/>
          <p14:tracePt t="101595" x="7180263" y="4384675"/>
          <p14:tracePt t="101748" x="7180263" y="4402138"/>
          <p14:tracePt t="101761" x="7180263" y="4411663"/>
          <p14:tracePt t="101773" x="7180263" y="4429125"/>
          <p14:tracePt t="101786" x="7180263" y="4446588"/>
          <p14:tracePt t="101799" x="7180263" y="4483100"/>
          <p14:tracePt t="101811" x="7197725" y="4545013"/>
          <p14:tracePt t="101826" x="7205663" y="4581525"/>
          <p14:tracePt t="101843" x="7224713" y="4625975"/>
          <p14:tracePt t="101859" x="7232650" y="4633913"/>
          <p14:tracePt t="101876" x="7242175" y="4652963"/>
          <p14:tracePt t="101913" x="7242175" y="4660900"/>
          <p14:tracePt t="101963" x="7224713" y="4660900"/>
          <p14:tracePt t="101976" x="7197725" y="4643438"/>
          <p14:tracePt t="101989" x="7134225" y="4581525"/>
          <p14:tracePt t="102001" x="7062788" y="4456113"/>
          <p14:tracePt t="102014" x="6929438" y="4170363"/>
          <p14:tracePt t="102027" x="6858000" y="3902075"/>
          <p14:tracePt t="102042" x="6813550" y="3660775"/>
          <p14:tracePt t="102059" x="6786563" y="3473450"/>
          <p14:tracePt t="102076" x="6777038" y="3367088"/>
          <p14:tracePt t="102092" x="6769100" y="3241675"/>
          <p14:tracePt t="102109" x="6769100" y="3224213"/>
          <p14:tracePt t="102125" x="6769100" y="3214688"/>
          <p14:tracePt t="102142" x="6769100" y="3205163"/>
          <p14:tracePt t="102204" x="6769100" y="3214688"/>
          <p14:tracePt t="102217" x="6769100" y="3224213"/>
          <p14:tracePt t="102230" x="6769100" y="3251200"/>
          <p14:tracePt t="102243" x="6769100" y="3276600"/>
          <p14:tracePt t="102255" x="6769100" y="3313113"/>
          <p14:tracePt t="102268" x="6769100" y="3367088"/>
          <p14:tracePt t="102280" x="6769100" y="3438525"/>
          <p14:tracePt t="102294" x="6777038" y="3527425"/>
          <p14:tracePt t="102308" x="6777038" y="3608388"/>
          <p14:tracePt t="102325" x="6796088" y="3705225"/>
          <p14:tracePt t="102342" x="6823075" y="3813175"/>
          <p14:tracePt t="102358" x="6894513" y="4037013"/>
          <p14:tracePt t="102375" x="6938963" y="4108450"/>
          <p14:tracePt t="102392" x="6965950" y="4179888"/>
          <p14:tracePt t="102408" x="7010400" y="4268788"/>
          <p14:tracePt t="102425" x="7027863" y="4313238"/>
          <p14:tracePt t="102442" x="7027863" y="4330700"/>
          <p14:tracePt t="102458" x="7045325" y="4367213"/>
          <p14:tracePt t="102475" x="7054850" y="4384675"/>
          <p14:tracePt t="102491" x="7054850" y="4394200"/>
          <p14:tracePt t="102508" x="7062788" y="4419600"/>
          <p14:tracePt t="102525" x="7081838" y="4446588"/>
          <p14:tracePt t="102541" x="7099300" y="4473575"/>
          <p14:tracePt t="102560" x="7108825" y="4483100"/>
          <p14:tracePt t="102585" x="7116763" y="4500563"/>
          <p14:tracePt t="102623" x="7126288" y="4510088"/>
          <p14:tracePt t="102648" x="7134225" y="4527550"/>
          <p14:tracePt t="102661" x="7143750" y="4537075"/>
          <p14:tracePt t="102674" x="7153275" y="4562475"/>
          <p14:tracePt t="102686" x="7161213" y="4581525"/>
          <p14:tracePt t="102699" x="7180263" y="4598988"/>
          <p14:tracePt t="102712" x="7188200" y="4616450"/>
          <p14:tracePt t="102724" x="7205663" y="4643438"/>
          <p14:tracePt t="102741" x="7215188" y="4652963"/>
          <p14:tracePt t="102758" x="7232650" y="4670425"/>
          <p14:tracePt t="102775" x="7242175" y="4679950"/>
          <p14:tracePt t="102800" x="7251700" y="4687888"/>
          <p14:tracePt t="102826" x="7259638" y="4687888"/>
          <p14:tracePt t="102838" x="7269163" y="4687888"/>
          <p14:tracePt t="102851" x="7269163" y="4697413"/>
          <p14:tracePt t="102864" x="7277100" y="4697413"/>
          <p14:tracePt t="102876" x="7304088" y="4697413"/>
          <p14:tracePt t="102891" x="7358063" y="4697413"/>
          <p14:tracePt t="102907" x="7439025" y="4697413"/>
          <p14:tracePt t="102924" x="7626350" y="4697413"/>
          <p14:tracePt t="102941" x="8304213" y="4581525"/>
          <p14:tracePt t="102957" x="8616950" y="4518025"/>
          <p14:tracePt t="102974" x="8885238" y="4456113"/>
          <p14:tracePt t="102990" x="9161463" y="4411663"/>
          <p14:tracePt t="103007" x="9251950" y="4402138"/>
          <p14:tracePt t="103024" x="9331325" y="4394200"/>
          <p14:tracePt t="103040" x="9385300" y="4384675"/>
          <p14:tracePt t="103057" x="9447213" y="4375150"/>
          <p14:tracePt t="103074" x="9466263" y="4375150"/>
          <p14:tracePt t="103090" x="9474200" y="4375150"/>
          <p14:tracePt t="103107" x="9501188" y="4375150"/>
          <p14:tracePt t="103123" x="9510713" y="4375150"/>
          <p14:tracePt t="103140" x="9518650" y="4375150"/>
          <p14:tracePt t="103157" x="9545638" y="4367213"/>
          <p14:tracePt t="103173" x="9563100" y="4367213"/>
          <p14:tracePt t="103190" x="9582150" y="4367213"/>
          <p14:tracePt t="103207" x="9609138" y="4367213"/>
          <p14:tracePt t="103223" x="9617075" y="4367213"/>
          <p14:tracePt t="103240" x="9626600" y="4367213"/>
          <p14:tracePt t="103257" x="9634538" y="4357688"/>
          <p14:tracePt t="103273" x="9644063" y="4348163"/>
          <p14:tracePt t="103290" x="9661525" y="4348163"/>
          <p14:tracePt t="103308" x="9671050" y="4348163"/>
          <p14:tracePt t="103333" x="9680575" y="4348163"/>
          <p14:tracePt t="103358" x="9688513" y="4348163"/>
          <p14:tracePt t="103384" x="9698038" y="4348163"/>
          <p14:tracePt t="103777" x="9705975" y="4348163"/>
          <p14:tracePt t="103802" x="9715500" y="4348163"/>
          <p14:tracePt t="103828" x="9725025" y="4348163"/>
          <p14:tracePt t="103840" x="9742488" y="4348163"/>
          <p14:tracePt t="103853" x="9752013" y="4348163"/>
          <p14:tracePt t="103866" x="9769475" y="4348163"/>
          <p14:tracePt t="103891" x="9777413" y="4348163"/>
          <p14:tracePt t="103904" x="9796463" y="4340225"/>
          <p14:tracePt t="103916" x="9804400" y="4340225"/>
          <p14:tracePt t="103929" x="9813925" y="4340225"/>
          <p14:tracePt t="103942" x="9840913" y="4330700"/>
          <p14:tracePt t="103955" x="9848850" y="4330700"/>
          <p14:tracePt t="103972" x="9858375" y="4322763"/>
          <p14:tracePt t="103988" x="9875838" y="4303713"/>
          <p14:tracePt t="104005" x="9885363" y="4295775"/>
          <p14:tracePt t="104022" x="9885363" y="4259263"/>
          <p14:tracePt t="104038" x="9894888" y="4232275"/>
          <p14:tracePt t="104055" x="9894888" y="4214813"/>
          <p14:tracePt t="104072" x="9894888" y="4179888"/>
          <p14:tracePt t="104088" x="9894888" y="4170363"/>
          <p14:tracePt t="104105" x="9894888" y="4160838"/>
          <p14:tracePt t="104122" x="9875838" y="4152900"/>
          <p14:tracePt t="104138" x="9867900" y="4152900"/>
          <p14:tracePt t="104155" x="9840913" y="4143375"/>
          <p14:tracePt t="104172" x="9786938" y="4133850"/>
          <p14:tracePt t="104188" x="9759950" y="4133850"/>
          <p14:tracePt t="104205" x="9732963" y="4133850"/>
          <p14:tracePt t="104222" x="9680575" y="4133850"/>
          <p14:tracePt t="104238" x="9653588" y="4143375"/>
          <p14:tracePt t="104255" x="9634538" y="4160838"/>
          <p14:tracePt t="104271" x="9609138" y="4179888"/>
          <p14:tracePt t="104272" x="9609138" y="4187825"/>
          <p14:tracePt t="104288" x="9590088" y="4205288"/>
          <p14:tracePt t="104305" x="9590088" y="4214813"/>
          <p14:tracePt t="104321" x="9590088" y="4232275"/>
          <p14:tracePt t="104338" x="9582150" y="4259263"/>
          <p14:tracePt t="104354" x="9582150" y="4276725"/>
          <p14:tracePt t="104371" x="9582150" y="4295775"/>
          <p14:tracePt t="104388" x="9582150" y="4348163"/>
          <p14:tracePt t="104404" x="9582150" y="4375150"/>
          <p14:tracePt t="104421" x="9582150" y="4411663"/>
          <p14:tracePt t="104438" x="9626600" y="4483100"/>
          <p14:tracePt t="104454" x="9644063" y="4510088"/>
          <p14:tracePt t="104471" x="9661525" y="4527550"/>
          <p14:tracePt t="104488" x="9725025" y="4554538"/>
          <p14:tracePt t="104504" x="9752013" y="4554538"/>
          <p14:tracePt t="104521" x="9796463" y="4554538"/>
          <p14:tracePt t="108461" x="9752013" y="4518025"/>
          <p14:tracePt t="108473" x="9644063" y="4411663"/>
          <p14:tracePt t="108486" x="9331325" y="4133850"/>
          <p14:tracePt t="108499" x="8858250" y="3714750"/>
          <p14:tracePt t="108513" x="8331200" y="3348038"/>
          <p14:tracePt t="108530" x="7974013" y="3170238"/>
          <p14:tracePt t="108546" x="7653338" y="3089275"/>
          <p14:tracePt t="108563" x="7242175" y="3054350"/>
          <p14:tracePt t="108753" x="7232650" y="3054350"/>
          <p14:tracePt t="108765" x="7224713" y="3054350"/>
          <p14:tracePt t="108778" x="7180263" y="3054350"/>
          <p14:tracePt t="108791" x="7081838" y="3098800"/>
          <p14:tracePt t="108803" x="6911975" y="3214688"/>
          <p14:tracePt t="108816" x="6562725" y="3438525"/>
          <p14:tracePt t="108829" x="6286500" y="3652838"/>
          <p14:tracePt t="108846" x="6099175" y="3822700"/>
          <p14:tracePt t="108862" x="6000750" y="3938588"/>
          <p14:tracePt t="108879" x="5938838" y="4027488"/>
          <p14:tracePt t="108896" x="5867400" y="4143375"/>
          <p14:tracePt t="108913" x="5857875" y="4170363"/>
          <p14:tracePt t="108929" x="5840413" y="4197350"/>
          <p14:tracePt t="108946" x="5803900" y="4241800"/>
          <p14:tracePt t="108962" x="5776913" y="4286250"/>
          <p14:tracePt t="108979" x="5759450" y="4322763"/>
          <p14:tracePt t="108996" x="5715000" y="4367213"/>
          <p14:tracePt t="109012" x="5705475" y="4367213"/>
          <p14:tracePt t="109029" x="5688013" y="4384675"/>
          <p14:tracePt t="109045" x="5670550" y="4384675"/>
          <p14:tracePt t="109062" x="5661025" y="4394200"/>
          <p14:tracePt t="109079" x="5653088" y="4394200"/>
          <p14:tracePt t="109095" x="5616575" y="4419600"/>
          <p14:tracePt t="109112" x="5589588" y="4438650"/>
          <p14:tracePt t="109129" x="5554663" y="4456113"/>
          <p14:tracePt t="109145" x="5518150" y="4491038"/>
          <p14:tracePt t="109162" x="5500688" y="4500563"/>
          <p14:tracePt t="109178" x="5491163" y="4510088"/>
          <p14:tracePt t="109195" x="5473700" y="4510088"/>
          <p14:tracePt t="109212" x="5465763" y="4518025"/>
          <p14:tracePt t="109234" x="5456238" y="4518025"/>
          <p14:tracePt t="109437" x="5465763" y="4510088"/>
          <p14:tracePt t="109450" x="5483225" y="4483100"/>
          <p14:tracePt t="109462" x="5518150" y="4456113"/>
          <p14:tracePt t="109475" x="5572125" y="4411663"/>
          <p14:tracePt t="109488" x="5643563" y="4348163"/>
          <p14:tracePt t="109500" x="5715000" y="4313238"/>
          <p14:tracePt t="109513" x="5803900" y="4268788"/>
          <p14:tracePt t="109528" x="5875338" y="4241800"/>
          <p14:tracePt t="109544" x="5965825" y="4214813"/>
          <p14:tracePt t="109561" x="6027738" y="4187825"/>
          <p14:tracePt t="109578" x="6108700" y="4160838"/>
          <p14:tracePt t="109594" x="6116638" y="4152900"/>
          <p14:tracePt t="109611" x="6126163" y="4152900"/>
          <p14:tracePt t="109628" x="6134100" y="4143375"/>
          <p14:tracePt t="109652" x="6134100" y="4125913"/>
          <p14:tracePt t="109665" x="6134100" y="4081463"/>
          <p14:tracePt t="109678" x="6134100" y="4044950"/>
          <p14:tracePt t="109694" x="6116638" y="4000500"/>
          <p14:tracePt t="109711" x="6099175" y="3965575"/>
          <p14:tracePt t="109728" x="6054725" y="3929063"/>
          <p14:tracePt t="109744" x="5965825" y="3894138"/>
          <p14:tracePt t="109761" x="5938838" y="3894138"/>
          <p14:tracePt t="109777" x="5911850" y="3884613"/>
          <p14:tracePt t="109794" x="5875338" y="3884613"/>
          <p14:tracePt t="109811" x="5848350" y="3902075"/>
          <p14:tracePt t="109827" x="5822950" y="3929063"/>
          <p14:tracePt t="109844" x="5776913" y="4027488"/>
          <p14:tracePt t="109861" x="5759450" y="4071938"/>
          <p14:tracePt t="109877" x="5741988" y="4125913"/>
          <p14:tracePt t="109894" x="5715000" y="4214813"/>
          <p14:tracePt t="109910" x="5705475" y="4268788"/>
          <p14:tracePt t="109927" x="5705475" y="4303713"/>
          <p14:tracePt t="109944" x="5705475" y="4330700"/>
          <p14:tracePt t="109944" x="5705475" y="4357688"/>
          <p14:tracePt t="109960" x="5705475" y="4375150"/>
          <p14:tracePt t="109977" x="5705475" y="4394200"/>
          <p14:tracePt t="109994" x="5724525" y="4411663"/>
          <p14:tracePt t="110010" x="5830888" y="4456113"/>
          <p14:tracePt t="110027" x="5919788" y="4473575"/>
          <p14:tracePt t="110044" x="6018213" y="4483100"/>
          <p14:tracePt t="110060" x="6170613" y="4500563"/>
          <p14:tracePt t="110077" x="6197600" y="4500563"/>
          <p14:tracePt t="110093" x="6205538" y="4500563"/>
          <p14:tracePt t="110110" x="6215063" y="4500563"/>
          <p14:tracePt t="110134" x="6215063" y="4483100"/>
          <p14:tracePt t="110146" x="6215063" y="4419600"/>
          <p14:tracePt t="110160" x="6215063" y="4322763"/>
          <p14:tracePt t="110177" x="6180138" y="4232275"/>
          <p14:tracePt t="110193" x="6108700" y="4152900"/>
          <p14:tracePt t="110210" x="6037263" y="4098925"/>
          <p14:tracePt t="110210" x="5973763" y="4054475"/>
          <p14:tracePt t="110227" x="5894388" y="4017963"/>
          <p14:tracePt t="110243" x="5840413" y="4000500"/>
          <p14:tracePt t="110260" x="5803900" y="3990975"/>
          <p14:tracePt t="110261" x="5776913" y="3983038"/>
          <p14:tracePt t="110277" x="5768975" y="3983038"/>
          <p14:tracePt t="110293" x="5751513" y="3983038"/>
          <p14:tracePt t="110362" x="5813425" y="3983038"/>
          <p14:tracePt t="110375" x="6072188" y="4000500"/>
          <p14:tracePt t="110388" x="6786563" y="4017963"/>
          <p14:tracePt t="110400" x="7751763" y="4044950"/>
          <p14:tracePt t="110413" x="8840788" y="4062413"/>
          <p14:tracePt t="110426" x="9537700" y="4081463"/>
          <p14:tracePt t="110443" x="10215563" y="4179888"/>
          <p14:tracePt t="110460" x="10653713" y="4268788"/>
          <p14:tracePt t="110476" x="10831513" y="4330700"/>
          <p14:tracePt t="110493" x="10974388" y="4367213"/>
          <p14:tracePt t="110510" x="10974388" y="4375150"/>
          <p14:tracePt t="110526" x="10983913" y="4375150"/>
          <p14:tracePt t="110717" x="10974388" y="4375150"/>
          <p14:tracePt t="110730" x="10956925" y="4375150"/>
          <p14:tracePt t="110743" x="10912475" y="4375150"/>
          <p14:tracePt t="110755" x="10831513" y="4375150"/>
          <p14:tracePt t="110768" x="10725150" y="4375150"/>
          <p14:tracePt t="110781" x="10563225" y="4375150"/>
          <p14:tracePt t="110793" x="10385425" y="4375150"/>
          <p14:tracePt t="110809" x="10233025" y="4375150"/>
          <p14:tracePt t="110825" x="10134600" y="4394200"/>
          <p14:tracePt t="110842" x="10037763" y="4402138"/>
          <p14:tracePt t="110859" x="9875838" y="4438650"/>
          <p14:tracePt t="110875" x="9796463" y="4456113"/>
          <p14:tracePt t="110892" x="9759950" y="4473575"/>
          <p14:tracePt t="110909" x="9698038" y="4483100"/>
          <p14:tracePt t="110925" x="9680575" y="4491038"/>
          <p14:tracePt t="110942" x="9671050" y="4500563"/>
          <p14:tracePt t="110959" x="9661525" y="4500563"/>
          <p14:tracePt t="110983" x="9653588" y="4500563"/>
          <p14:tracePt t="111059" x="9653588" y="4510088"/>
          <p14:tracePt t="111072" x="9661525" y="4518025"/>
          <p14:tracePt t="111085" x="9698038" y="4554538"/>
          <p14:tracePt t="111097" x="9759950" y="4581525"/>
          <p14:tracePt t="111110" x="9912350" y="4633913"/>
          <p14:tracePt t="111125" x="10063163" y="4679950"/>
          <p14:tracePt t="111141" x="10161588" y="4705350"/>
          <p14:tracePt t="111158" x="10215563" y="4714875"/>
          <p14:tracePt t="111175" x="10242550" y="4714875"/>
          <p14:tracePt t="111191" x="10260013" y="4714875"/>
          <p14:tracePt t="111208" x="10269538" y="4705350"/>
          <p14:tracePt t="111225" x="10323513" y="4589463"/>
          <p14:tracePt t="111241" x="10331450" y="4491038"/>
          <p14:tracePt t="111258" x="10331450" y="4419600"/>
          <p14:tracePt t="111275" x="10331450" y="4348163"/>
          <p14:tracePt t="111275" x="10304463" y="4276725"/>
          <p14:tracePt t="111291" x="10260013" y="4232275"/>
          <p14:tracePt t="111308" x="10188575" y="4187825"/>
          <p14:tracePt t="111324" x="10153650" y="4152900"/>
          <p14:tracePt t="111341" x="10037763" y="4098925"/>
          <p14:tracePt t="111358" x="10001250" y="4098925"/>
          <p14:tracePt t="111374" x="9939338" y="4089400"/>
          <p14:tracePt t="111391" x="9848850" y="4098925"/>
          <p14:tracePt t="111408" x="9796463" y="4116388"/>
          <p14:tracePt t="111424" x="9769475" y="4143375"/>
          <p14:tracePt t="111441" x="9725025" y="4197350"/>
          <p14:tracePt t="111457" x="9705975" y="4241800"/>
          <p14:tracePt t="111474" x="9688513" y="4286250"/>
          <p14:tracePt t="111491" x="9671050" y="4357688"/>
          <p14:tracePt t="111507" x="9671050" y="4402138"/>
          <p14:tracePt t="111524" x="9671050" y="4429125"/>
          <p14:tracePt t="111541" x="9671050" y="4456113"/>
          <p14:tracePt t="111557" x="9671050" y="4483100"/>
          <p14:tracePt t="111574" x="9680575" y="4500563"/>
          <p14:tracePt t="111591" x="9705975" y="4518025"/>
          <p14:tracePt t="111607" x="9840913" y="4562475"/>
          <p14:tracePt t="111624" x="9912350" y="4589463"/>
          <p14:tracePt t="111640" x="9974263" y="4598988"/>
          <p14:tracePt t="111657" x="10028238" y="4608513"/>
          <p14:tracePt t="111674" x="10045700" y="4608513"/>
          <p14:tracePt t="111690" x="10055225" y="4608513"/>
          <p14:tracePt t="111707" x="10082213" y="4581525"/>
          <p14:tracePt t="111724" x="10099675" y="4545013"/>
          <p14:tracePt t="111740" x="10109200" y="4491038"/>
          <p14:tracePt t="111757" x="10109200" y="4313238"/>
          <p14:tracePt t="111774" x="10090150" y="4224338"/>
          <p14:tracePt t="111790" x="10063163" y="4170363"/>
          <p14:tracePt t="111807" x="9983788" y="4081463"/>
          <p14:tracePt t="111823" x="9929813" y="4044950"/>
          <p14:tracePt t="111840" x="9875838" y="4010025"/>
          <p14:tracePt t="111857" x="9823450" y="3973513"/>
          <p14:tracePt t="111873" x="9759950" y="3919538"/>
          <p14:tracePt t="111890" x="9725025" y="3911600"/>
          <p14:tracePt t="111907" x="9705975" y="3894138"/>
          <p14:tracePt t="111923" x="9671050" y="3884613"/>
          <p14:tracePt t="111940" x="9653588" y="3884613"/>
          <p14:tracePt t="111957" x="9626600" y="3884613"/>
          <p14:tracePt t="111973" x="9563100" y="3884613"/>
          <p14:tracePt t="111990" x="9537700" y="3902075"/>
          <p14:tracePt t="112007" x="9501188" y="3919538"/>
          <p14:tracePt t="112023" x="9474200" y="3965575"/>
          <p14:tracePt t="112039" x="9466263" y="3990975"/>
          <p14:tracePt t="112056" x="9456738" y="4017963"/>
          <p14:tracePt t="112073" x="9447213" y="4071938"/>
          <p14:tracePt t="112090" x="9447213" y="4089400"/>
          <p14:tracePt t="112106" x="9447213" y="4108450"/>
          <p14:tracePt t="112123" x="9447213" y="4125913"/>
          <p14:tracePt t="112140" x="9447213" y="4133850"/>
          <p14:tracePt t="112156" x="9466263" y="4143375"/>
          <p14:tracePt t="112173" x="9510713" y="4152900"/>
          <p14:tracePt t="112190" x="9661525" y="4179888"/>
          <p14:tracePt t="112206" x="9752013" y="4179888"/>
          <p14:tracePt t="112223" x="9831388" y="4187825"/>
          <p14:tracePt t="112240" x="9929813" y="4187825"/>
          <p14:tracePt t="112256" x="9956800" y="4187825"/>
          <p14:tracePt t="112273" x="9974263" y="4187825"/>
          <p14:tracePt t="112289" x="9991725" y="4187825"/>
          <p14:tracePt t="112306" x="10001250" y="4187825"/>
          <p14:tracePt t="112327" x="10001250" y="4179888"/>
          <p14:tracePt t="112340" x="10001250" y="4152900"/>
          <p14:tracePt t="112356" x="10001250" y="4125913"/>
          <p14:tracePt t="112372" x="9974263" y="4081463"/>
          <p14:tracePt t="112389" x="9939338" y="4054475"/>
          <p14:tracePt t="112406" x="9875838" y="3973513"/>
          <p14:tracePt t="112422" x="9840913" y="3946525"/>
          <p14:tracePt t="112439" x="9813925" y="3938588"/>
          <p14:tracePt t="112456" x="9777413" y="3919538"/>
          <p14:tracePt t="112472" x="9752013" y="3911600"/>
          <p14:tracePt t="112489" x="9715500" y="3911600"/>
          <p14:tracePt t="112505" x="9644063" y="3919538"/>
          <p14:tracePt t="112522" x="9599613" y="3938588"/>
          <p14:tracePt t="112539" x="9582150" y="3956050"/>
          <p14:tracePt t="112555" x="9528175" y="4027488"/>
          <p14:tracePt t="112572" x="9491663" y="4081463"/>
          <p14:tracePt t="112589" x="9456738" y="4152900"/>
          <p14:tracePt t="112605" x="9412288" y="4295775"/>
          <p14:tracePt t="112622" x="9394825" y="4348163"/>
          <p14:tracePt t="112639" x="9394825" y="4411663"/>
          <p14:tracePt t="112655" x="9394825" y="4438650"/>
          <p14:tracePt t="112672" x="9394825" y="4510088"/>
          <p14:tracePt t="112688" x="9394825" y="4545013"/>
          <p14:tracePt t="112705" x="9394825" y="4562475"/>
          <p14:tracePt t="112722" x="9412288" y="4589463"/>
          <p14:tracePt t="112738" x="9439275" y="4598988"/>
          <p14:tracePt t="112755" x="9491663" y="4598988"/>
          <p14:tracePt t="112772" x="9590088" y="4616450"/>
          <p14:tracePt t="112788" x="9617075" y="4616450"/>
          <p14:tracePt t="112805" x="9634538" y="4616450"/>
          <p14:tracePt t="112822" x="9680575" y="4598988"/>
          <p14:tracePt t="112838" x="9732963" y="4527550"/>
          <p14:tracePt t="112855" x="9777413" y="4438650"/>
          <p14:tracePt t="112871" x="9848850" y="4241800"/>
          <p14:tracePt t="112888" x="9867900" y="4152900"/>
          <p14:tracePt t="112905" x="9875838" y="4089400"/>
          <p14:tracePt t="112921" x="9885363" y="4027488"/>
          <p14:tracePt t="112938" x="9894888" y="3990975"/>
          <p14:tracePt t="112955" x="9894888" y="3973513"/>
          <p14:tracePt t="112971" x="9894888" y="3956050"/>
          <p14:tracePt t="112988" x="9894888" y="3919538"/>
          <p14:tracePt t="113004" x="9894888" y="3911600"/>
          <p14:tracePt t="113023" x="9894888" y="3902075"/>
          <p14:tracePt t="113087" x="9875838" y="3902075"/>
          <p14:tracePt t="113112" x="9858375" y="3902075"/>
          <p14:tracePt t="113125" x="9840913" y="3911600"/>
          <p14:tracePt t="113138" x="9813925" y="3911600"/>
          <p14:tracePt t="113150" x="9796463" y="3938588"/>
          <p14:tracePt t="113163" x="9786938" y="3946525"/>
          <p14:tracePt t="113175" x="9777413" y="3965575"/>
          <p14:tracePt t="113188" x="9769475" y="3983038"/>
          <p14:tracePt t="113204" x="9759950" y="4000500"/>
          <p14:tracePt t="113221" x="9759950" y="4010025"/>
          <p14:tracePt t="113237" x="9759950" y="4037013"/>
          <p14:tracePt t="113254" x="9759950" y="4071938"/>
          <p14:tracePt t="113271" x="9759950" y="4081463"/>
          <p14:tracePt t="113287" x="9759950" y="4089400"/>
          <p14:tracePt t="113304" x="9759950" y="4098925"/>
          <p14:tracePt t="113321" x="9759950" y="4108450"/>
          <p14:tracePt t="113365" x="9769475" y="4108450"/>
          <p14:tracePt t="113530" x="9777413" y="4108450"/>
          <p14:tracePt t="113975" x="9769475" y="4108450"/>
          <p14:tracePt t="113987" x="9680575" y="4108450"/>
          <p14:tracePt t="114000" x="9456738" y="4108450"/>
          <p14:tracePt t="114013" x="8983663" y="4125913"/>
          <p14:tracePt t="114025" x="8439150" y="4160838"/>
          <p14:tracePt t="114038" x="8037513" y="4268788"/>
          <p14:tracePt t="114052" x="7786688" y="4357688"/>
          <p14:tracePt t="114069" x="7670800" y="4419600"/>
          <p14:tracePt t="114086" x="7589838" y="4473575"/>
          <p14:tracePt t="114102" x="7510463" y="4527550"/>
          <p14:tracePt t="114432" x="7500938" y="4527550"/>
          <p14:tracePt t="114444" x="7446963" y="4527550"/>
          <p14:tracePt t="114457" x="7367588" y="4527550"/>
          <p14:tracePt t="114470" x="7197725" y="4527550"/>
          <p14:tracePt t="114485" x="7000875" y="4527550"/>
          <p14:tracePt t="114502" x="6875463" y="4527550"/>
          <p14:tracePt t="114518" x="6813550" y="4527550"/>
          <p14:tracePt t="114535" x="6769100" y="4527550"/>
          <p14:tracePt t="114552" x="6759575" y="4527550"/>
          <p14:tracePt t="114568" x="6759575" y="4537075"/>
          <p14:tracePt t="114585" x="6751638" y="4537075"/>
          <p14:tracePt t="114685" x="6751638" y="4545013"/>
          <p14:tracePt t="114698" x="6759575" y="4562475"/>
          <p14:tracePt t="114710" x="6796088" y="4589463"/>
          <p14:tracePt t="114723" x="6867525" y="4633913"/>
          <p14:tracePt t="114736" x="6938963" y="4679950"/>
          <p14:tracePt t="114751" x="7018338" y="4705350"/>
          <p14:tracePt t="114768" x="7037388" y="4724400"/>
          <p14:tracePt t="114785" x="7062788" y="4724400"/>
          <p14:tracePt t="114801" x="7099300" y="4732338"/>
          <p14:tracePt t="114818" x="7108825" y="4732338"/>
          <p14:tracePt t="114835" x="7134225" y="4732338"/>
          <p14:tracePt t="114851" x="7161213" y="4732338"/>
          <p14:tracePt t="114868" x="7170738" y="4732338"/>
          <p14:tracePt t="114888" x="7180263" y="4732338"/>
          <p14:tracePt t="114913" x="7188200" y="4732338"/>
          <p14:tracePt t="114926" x="7205663" y="4697413"/>
          <p14:tracePt t="114938" x="7232650" y="4625975"/>
          <p14:tracePt t="114951" x="7242175" y="4581525"/>
          <p14:tracePt t="114967" x="7251700" y="4554538"/>
          <p14:tracePt t="114984" x="7251700" y="4510088"/>
          <p14:tracePt t="115001" x="7251700" y="4491038"/>
          <p14:tracePt t="115017" x="7215188" y="4438650"/>
          <p14:tracePt t="115034" x="7188200" y="4419600"/>
          <p14:tracePt t="115051" x="7180263" y="4411663"/>
          <p14:tracePt t="115067" x="7134225" y="4394200"/>
          <p14:tracePt t="115084" x="7081838" y="4394200"/>
          <p14:tracePt t="115101" x="7037388" y="4402138"/>
          <p14:tracePt t="115117" x="6946900" y="4473575"/>
          <p14:tracePt t="115134" x="6919913" y="4500563"/>
          <p14:tracePt t="115150" x="6902450" y="4554538"/>
          <p14:tracePt t="115167" x="6894513" y="4643438"/>
          <p14:tracePt t="115184" x="6894513" y="4687888"/>
          <p14:tracePt t="115200" x="6911975" y="4724400"/>
          <p14:tracePt t="115217" x="7000875" y="4803775"/>
          <p14:tracePt t="115233" x="7072313" y="4857750"/>
          <p14:tracePt t="115250" x="7170738" y="4902200"/>
          <p14:tracePt t="115267" x="7259638" y="4946650"/>
          <p14:tracePt t="115283" x="7402513" y="4973638"/>
          <p14:tracePt t="115300" x="7419975" y="4983163"/>
          <p14:tracePt t="115317" x="7429500" y="4983163"/>
          <p14:tracePt t="115333" x="7439025" y="4983163"/>
          <p14:tracePt t="115350" x="7446963" y="4983163"/>
          <p14:tracePt t="115367" x="7446963" y="4973638"/>
          <p14:tracePt t="115383" x="7466013" y="4857750"/>
          <p14:tracePt t="115400" x="7473950" y="4795838"/>
          <p14:tracePt t="115417" x="7473950" y="4751388"/>
          <p14:tracePt t="115433" x="7466013" y="4679950"/>
          <p14:tracePt t="115450" x="7456488" y="4670425"/>
          <p14:tracePt t="115674" x="7439025" y="4670425"/>
          <p14:tracePt t="115686" x="7385050" y="4652963"/>
          <p14:tracePt t="115699" x="7143750" y="4554538"/>
          <p14:tracePt t="115712" x="6340475" y="4187825"/>
          <p14:tracePt t="115724" x="5153025" y="3687763"/>
          <p14:tracePt t="115737" x="3929063" y="3143250"/>
          <p14:tracePt t="115750" x="3133725" y="2776538"/>
          <p14:tracePt t="115766" x="2500313" y="2500313"/>
          <p14:tracePt t="115782" x="1955800" y="2268538"/>
          <p14:tracePt t="115799" x="1660525" y="2108200"/>
          <p14:tracePt t="116003" x="1643063" y="2098675"/>
          <p14:tracePt t="116016" x="1608138" y="2062163"/>
          <p14:tracePt t="116029" x="1536700" y="1965325"/>
          <p14:tracePt t="116041" x="1374775" y="1714500"/>
          <p14:tracePt t="116054" x="1125538" y="1322388"/>
          <p14:tracePt t="116067" x="893763" y="955675"/>
          <p14:tracePt t="116082" x="758825" y="704850"/>
          <p14:tracePt t="116098" x="660400" y="581025"/>
          <p14:tracePt t="116115" x="615950" y="517525"/>
          <p14:tracePt t="116132" x="500063" y="411163"/>
          <p14:tracePt t="117285" x="142875" y="11588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60289" cy="5787319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299" y="365125"/>
            <a:ext cx="8325211" cy="578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920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60289" cy="5787319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380" y="365125"/>
            <a:ext cx="8293107" cy="578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136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60289" cy="5787319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570" y="365125"/>
            <a:ext cx="8257918" cy="578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523148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0</Words>
  <Application>Microsoft Office PowerPoint</Application>
  <PresentationFormat>شاشة عريضة</PresentationFormat>
  <Paragraphs>0</Paragraphs>
  <Slides>16</Slides>
  <Notes>0</Notes>
  <HiddenSlides>0</HiddenSlides>
  <MMClips>6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SACC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Admin</dc:creator>
  <cp:lastModifiedBy>Admin</cp:lastModifiedBy>
  <cp:revision>29</cp:revision>
  <dcterms:created xsi:type="dcterms:W3CDTF">2020-06-12T20:11:07Z</dcterms:created>
  <dcterms:modified xsi:type="dcterms:W3CDTF">2021-05-08T19:43:04Z</dcterms:modified>
</cp:coreProperties>
</file>